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0" autoAdjust="0"/>
  </p:normalViewPr>
  <p:slideViewPr>
    <p:cSldViewPr snapToGrid="0" snapToObjects="1">
      <p:cViewPr varScale="1">
        <p:scale>
          <a:sx n="103" d="100"/>
          <a:sy n="103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17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problem that your research aims to address?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General formatting guidelines</a:t>
            </a:r>
          </a:p>
          <a:p>
            <a:r>
              <a:rPr lang="en-US" sz="1200" dirty="0"/>
              <a:t>Image/Picture for visual representation or understanding</a:t>
            </a:r>
          </a:p>
          <a:p>
            <a:r>
              <a:rPr lang="en-US" sz="1200" dirty="0"/>
              <a:t>Bullet points read better than blocks of text; avoid crowding the page with text.</a:t>
            </a:r>
          </a:p>
          <a:p>
            <a:r>
              <a:rPr lang="en-US" sz="1200" dirty="0"/>
              <a:t>Use sans-serif fonts; avoid decorative fonts.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95645"/>
            <a:ext cx="10334625" cy="125960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sz="1200" dirty="0"/>
              <a:t>Home Institution</a:t>
            </a:r>
          </a:p>
          <a:p>
            <a:r>
              <a:rPr lang="en-US" sz="1200" dirty="0"/>
              <a:t>BNL Department or Research Group</a:t>
            </a:r>
          </a:p>
          <a:p>
            <a:r>
              <a:rPr lang="en-US" sz="1200" dirty="0"/>
              <a:t>Mentor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CCF-B6E4-F848-8AF7-A07BBCF6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Print-friendly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9913-1CFD-E849-8BC3-3DEFEC529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2B2E-4C7F-5E4F-B80E-F0D418C0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57860"/>
            <a:ext cx="10334625" cy="125960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sz="1200" dirty="0"/>
              <a:t>Home Institution</a:t>
            </a:r>
          </a:p>
          <a:p>
            <a:r>
              <a:rPr lang="en-US" sz="1200" dirty="0"/>
              <a:t>BNL Department or Research Group</a:t>
            </a:r>
          </a:p>
          <a:p>
            <a:r>
              <a:rPr lang="en-US" sz="1200" dirty="0"/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49112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  <a:p>
            <a:pPr marL="457200" lvl="1" indent="0"/>
            <a:r>
              <a:rPr lang="en-US" dirty="0"/>
              <a:t> Bullet Tier 1</a:t>
            </a:r>
          </a:p>
          <a:p>
            <a:pPr marL="914400" lvl="2" indent="0"/>
            <a:r>
              <a:rPr lang="en-US" dirty="0"/>
              <a:t> Bullet Tier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 (No Logo)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0D343-079B-E04A-B9E8-66592272C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C58A1D-D7F2-2C40-A411-2B4442D25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Print-friendly Section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C4401-9FC3-7949-ABCF-8C4F7362C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916037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49EAFA2-0EA2-4DD7-A586-2B699F7BBE55}" vid="{82F19E05-B58B-4B74-8C15-1AB41A94E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2BAED07C6464FBFB48AA92838431A" ma:contentTypeVersion="9" ma:contentTypeDescription="Create a new document." ma:contentTypeScope="" ma:versionID="a10e6d1293ed0603d71e52fa6786e63c">
  <xsd:schema xmlns:xsd="http://www.w3.org/2001/XMLSchema" xmlns:xs="http://www.w3.org/2001/XMLSchema" xmlns:p="http://schemas.microsoft.com/office/2006/metadata/properties" xmlns:ns2="a2b44d53-44a1-451f-b4b2-75f6a7f2d741" xmlns:ns3="3b342f9b-4b11-4dc9-a93b-a45714c57a6f" targetNamespace="http://schemas.microsoft.com/office/2006/metadata/properties" ma:root="true" ma:fieldsID="9bf0b72f9cf14201915a42cafa7003db" ns2:_="" ns3:_="">
    <xsd:import namespace="a2b44d53-44a1-451f-b4b2-75f6a7f2d741"/>
    <xsd:import namespace="3b342f9b-4b11-4dc9-a93b-a45714c57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44d53-44a1-451f-b4b2-75f6a7f2d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2f9b-4b11-4dc9-a93b-a45714c57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74765E-0344-47FE-9639-6C3E95AF2839}"/>
</file>

<file path=customXml/itemProps2.xml><?xml version="1.0" encoding="utf-8"?>
<ds:datastoreItem xmlns:ds="http://schemas.openxmlformats.org/officeDocument/2006/customXml" ds:itemID="{25A45898-C26D-4B82-BAAC-E414F5628AE5}"/>
</file>

<file path=customXml/itemProps3.xml><?xml version="1.0" encoding="utf-8"?>
<ds:datastoreItem xmlns:ds="http://schemas.openxmlformats.org/officeDocument/2006/customXml" ds:itemID="{6815BEE1-78DC-4214-BDFE-1E00EDEAC7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101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Presentation Title</vt:lpstr>
      <vt:lpstr>Print-friendly Title Slide</vt:lpstr>
      <vt:lpstr>Slide Header</vt:lpstr>
      <vt:lpstr>Blank Slide (No Logo)</vt:lpstr>
      <vt:lpstr>Section Break</vt:lpstr>
      <vt:lpstr>Print-friendly Section Break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Michael Stegman</dc:creator>
  <cp:keywords/>
  <dc:description/>
  <cp:lastModifiedBy>Michael Stegman</cp:lastModifiedBy>
  <cp:revision>3</cp:revision>
  <dcterms:created xsi:type="dcterms:W3CDTF">2021-06-02T13:21:35Z</dcterms:created>
  <dcterms:modified xsi:type="dcterms:W3CDTF">2021-06-02T17:16:18Z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0x0101006742BAED07C6464FBFB48AA92838431A</vt:lpwstr>
  </property>
</Properties>
</file>