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82FD1-023D-4E50-8B81-84EAAD681070}" v="8" dt="2021-06-04T19:16:19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20" autoAdjust="0"/>
  </p:normalViewPr>
  <p:slideViewPr>
    <p:cSldViewPr snapToGrid="0" snapToObjects="1">
      <p:cViewPr varScale="1">
        <p:scale>
          <a:sx n="52" d="100"/>
          <a:sy n="52" d="100"/>
        </p:scale>
        <p:origin x="88" y="1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217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e, Karl" userId="S::kclarke@bnl.gov::4b3722fa-5284-49ee-ac9e-3cf7bb54d746" providerId="AD" clId="Web-{3CB82FD1-023D-4E50-8B81-84EAAD681070}"/>
    <pc:docChg chg="modSld">
      <pc:chgData name="Clarke, Karl" userId="S::kclarke@bnl.gov::4b3722fa-5284-49ee-ac9e-3cf7bb54d746" providerId="AD" clId="Web-{3CB82FD1-023D-4E50-8B81-84EAAD681070}" dt="2021-06-04T19:16:19.363" v="3" actId="20577"/>
      <pc:docMkLst>
        <pc:docMk/>
      </pc:docMkLst>
      <pc:sldChg chg="modSp">
        <pc:chgData name="Clarke, Karl" userId="S::kclarke@bnl.gov::4b3722fa-5284-49ee-ac9e-3cf7bb54d746" providerId="AD" clId="Web-{3CB82FD1-023D-4E50-8B81-84EAAD681070}" dt="2021-06-04T19:16:19.363" v="3" actId="20577"/>
        <pc:sldMkLst>
          <pc:docMk/>
          <pc:sldMk cId="3671446428" sldId="262"/>
        </pc:sldMkLst>
        <pc:spChg chg="mod">
          <ac:chgData name="Clarke, Karl" userId="S::kclarke@bnl.gov::4b3722fa-5284-49ee-ac9e-3cf7bb54d746" providerId="AD" clId="Web-{3CB82FD1-023D-4E50-8B81-84EAAD681070}" dt="2021-06-04T19:16:19.363" v="3" actId="20577"/>
          <ac:spMkLst>
            <pc:docMk/>
            <pc:sldMk cId="3671446428" sldId="262"/>
            <ac:spMk id="5" creationId="{9AAD6FF7-E0AA-CC4F-A72F-FEBFF83538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Audience-friendly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395645"/>
            <a:ext cx="10334625" cy="1259607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sz="1200" dirty="0"/>
              <a:t>Home Institution</a:t>
            </a:r>
          </a:p>
          <a:p>
            <a:r>
              <a:rPr lang="en-US" sz="1200" dirty="0"/>
              <a:t>BNL Department or Research Group</a:t>
            </a:r>
          </a:p>
          <a:p>
            <a:r>
              <a:rPr lang="en-US" sz="1200" dirty="0"/>
              <a:t>Mentor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F094-C392-9C4F-AB35-A236B5F5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E27A5-5005-3E40-B0BC-D84B0C0A6F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the problem that your research aims to address?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AD6FF7-E0AA-CC4F-A72F-FEBFF83538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General formatting guidelines</a:t>
            </a:r>
          </a:p>
          <a:p>
            <a:r>
              <a:rPr lang="en-US" sz="2400" dirty="0"/>
              <a:t>Image/Picture for visual representation or understanding</a:t>
            </a:r>
          </a:p>
          <a:p>
            <a:r>
              <a:rPr lang="en-US" sz="2400" dirty="0"/>
              <a:t>Bullet points read better than blocks of text; avoid crowding the page with text.</a:t>
            </a:r>
          </a:p>
          <a:p>
            <a:r>
              <a:rPr lang="en-US" sz="2400" dirty="0">
                <a:ea typeface="+mn-lt"/>
                <a:cs typeface="+mn-lt"/>
              </a:rPr>
              <a:t>Use the default fonts and sizes that are established for this template</a:t>
            </a:r>
            <a:r>
              <a:rPr lang="en-US" sz="2400" dirty="0"/>
              <a:t>.</a:t>
            </a:r>
            <a:endParaRPr lang="en-US" sz="240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4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88C3-E91D-4C4C-AC82-A201108E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AB9B9-9D26-8F40-B908-249C1145A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State your research question here (or state how your research question aims to address your problem)</a:t>
            </a:r>
          </a:p>
        </p:txBody>
      </p:sp>
    </p:spTree>
    <p:extLst>
      <p:ext uri="{BB962C8B-B14F-4D97-AF65-F5344CB8AC3E}">
        <p14:creationId xmlns:p14="http://schemas.microsoft.com/office/powerpoint/2010/main" val="316549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2421-CC30-E349-97DE-A3BBC105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956A-872C-5E49-B30C-FC53AA5E3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Share the procedure (so far) used to answer your question (add visual aids if possible; keep text brief and bulleted)</a:t>
            </a:r>
          </a:p>
        </p:txBody>
      </p:sp>
    </p:spTree>
    <p:extLst>
      <p:ext uri="{BB962C8B-B14F-4D97-AF65-F5344CB8AC3E}">
        <p14:creationId xmlns:p14="http://schemas.microsoft.com/office/powerpoint/2010/main" val="361169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B6DF-0BFD-49A7-BC1B-382CA6A8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53211-2213-400B-90F5-B18689C94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Any data or outcomes (so far) that try to answer your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96689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C33B-4311-7A48-8E90-7A9B21CB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98E7-EEAD-2449-BF97-32C56AD85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Very brief summary (at the stage) of your research </a:t>
            </a:r>
          </a:p>
          <a:p>
            <a:r>
              <a:rPr lang="en-US" dirty="0"/>
              <a:t>Conclude with a "why is my research important/key takeaway" statement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64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3D95-A270-4D74-82A7-6A8B3426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6976-3823-49B4-8833-E091632E7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those you’d like to thank for their assistance, contributions, funding, etc.</a:t>
            </a:r>
          </a:p>
          <a:p>
            <a:r>
              <a:rPr lang="en-US" dirty="0"/>
              <a:t>Include the DOE acknowledgement text for your program (SULI, CCI, VFP, SURP, VPSP, etc.</a:t>
            </a:r>
          </a:p>
          <a:p>
            <a:pPr lvl="1"/>
            <a:r>
              <a:rPr lang="en-US" dirty="0"/>
              <a:t>Texts for this DOE acknowledgement are located on the OEP Resources page at bnl.gov: https://www.bnl.gov/education/resources.php</a:t>
            </a:r>
          </a:p>
        </p:txBody>
      </p:sp>
    </p:spTree>
    <p:extLst>
      <p:ext uri="{BB962C8B-B14F-4D97-AF65-F5344CB8AC3E}">
        <p14:creationId xmlns:p14="http://schemas.microsoft.com/office/powerpoint/2010/main" val="284840524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49EAFA2-0EA2-4DD7-A586-2B699F7BBE55}" vid="{82F19E05-B58B-4B74-8C15-1AB41A94EB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2BAED07C6464FBFB48AA92838431A" ma:contentTypeVersion="9" ma:contentTypeDescription="Create a new document." ma:contentTypeScope="" ma:versionID="a10e6d1293ed0603d71e52fa6786e63c">
  <xsd:schema xmlns:xsd="http://www.w3.org/2001/XMLSchema" xmlns:xs="http://www.w3.org/2001/XMLSchema" xmlns:p="http://schemas.microsoft.com/office/2006/metadata/properties" xmlns:ns2="a2b44d53-44a1-451f-b4b2-75f6a7f2d741" xmlns:ns3="3b342f9b-4b11-4dc9-a93b-a45714c57a6f" targetNamespace="http://schemas.microsoft.com/office/2006/metadata/properties" ma:root="true" ma:fieldsID="9bf0b72f9cf14201915a42cafa7003db" ns2:_="" ns3:_="">
    <xsd:import namespace="a2b44d53-44a1-451f-b4b2-75f6a7f2d741"/>
    <xsd:import namespace="3b342f9b-4b11-4dc9-a93b-a45714c57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44d53-44a1-451f-b4b2-75f6a7f2d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2f9b-4b11-4dc9-a93b-a45714c57a6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3D9CD-D637-4BBD-AE9F-B1742CEF8F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325CA8-5105-4298-8B75-8B20C6C3F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5384D-E1A3-4E3C-8871-D21219BAC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b44d53-44a1-451f-b4b2-75f6a7f2d741"/>
    <ds:schemaRef ds:uri="3b342f9b-4b11-4dc9-a93b-a45714c57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220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BNL</vt:lpstr>
      <vt:lpstr>Audience-friendly Presentation Title</vt:lpstr>
      <vt:lpstr>The Problem</vt:lpstr>
      <vt:lpstr>Research Question</vt:lpstr>
      <vt:lpstr>Research Methods</vt:lpstr>
      <vt:lpstr>Results</vt:lpstr>
      <vt:lpstr>Summary/Conclusion</vt:lpstr>
      <vt:lpstr>Acknowledgements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Michael Stegman</dc:creator>
  <cp:keywords/>
  <dc:description/>
  <cp:lastModifiedBy>Karl C. Clarke</cp:lastModifiedBy>
  <cp:revision>6</cp:revision>
  <dcterms:created xsi:type="dcterms:W3CDTF">2021-06-02T13:21:35Z</dcterms:created>
  <dcterms:modified xsi:type="dcterms:W3CDTF">2021-06-04T19:16:19Z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0x0101006742BAED07C6464FBFB48AA92838431A</vt:lpwstr>
  </property>
</Properties>
</file>