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3507405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1pPr>
    <a:lvl2pPr marL="1753701" algn="l" defTabSz="3507405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2pPr>
    <a:lvl3pPr marL="3507405" algn="l" defTabSz="3507405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3pPr>
    <a:lvl4pPr marL="5261105" algn="l" defTabSz="3507405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4pPr>
    <a:lvl5pPr marL="7014807" algn="l" defTabSz="3507405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5pPr>
    <a:lvl6pPr marL="8768509" algn="l" defTabSz="3507405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6pPr>
    <a:lvl7pPr marL="10522211" algn="l" defTabSz="3507405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7pPr>
    <a:lvl8pPr marL="12275913" algn="l" defTabSz="3507405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8pPr>
    <a:lvl9pPr marL="14029615" algn="l" defTabSz="3507405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7"/>
    <p:restoredTop sz="94694"/>
  </p:normalViewPr>
  <p:slideViewPr>
    <p:cSldViewPr snapToGrid="0" snapToObjects="1">
      <p:cViewPr varScale="1">
        <p:scale>
          <a:sx n="18" d="100"/>
          <a:sy n="18" d="100"/>
        </p:scale>
        <p:origin x="3136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F475-F7F5-6C41-B37C-656C49194CAF}" type="datetimeFigureOut">
              <a:rPr lang="en-US" smtClean="0"/>
              <a:t>3/13/25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839EF-EF2D-A244-8B03-02564FD3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8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40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701" algn="l" defTabSz="350740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405" algn="l" defTabSz="350740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105" algn="l" defTabSz="350740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4807" algn="l" defTabSz="350740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8509" algn="l" defTabSz="350740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2211" algn="l" defTabSz="350740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5913" algn="l" defTabSz="350740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29615" algn="l" defTabSz="3507405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655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7" orient="horz" pos="13482" userDrawn="1">
          <p15:clr>
            <a:srgbClr val="FBAE40"/>
          </p15:clr>
        </p15:guide>
        <p15:guide id="8" pos="9536" userDrawn="1">
          <p15:clr>
            <a:srgbClr val="FBAE40"/>
          </p15:clr>
        </p15:guide>
        <p15:guide id="9" orient="horz" pos="24267" userDrawn="1">
          <p15:clr>
            <a:srgbClr val="FBAE40"/>
          </p15:clr>
        </p15:guide>
        <p15:guide id="10" pos="894" userDrawn="1">
          <p15:clr>
            <a:srgbClr val="FBAE40"/>
          </p15:clr>
        </p15:guide>
        <p15:guide id="11" pos="18177" userDrawn="1">
          <p15:clr>
            <a:srgbClr val="FBAE40"/>
          </p15:clr>
        </p15:guide>
        <p15:guide id="12" orient="horz" pos="2486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785AC-BC0C-8F4E-B552-D8A6AD40EE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65699" y="2278906"/>
            <a:ext cx="6528093" cy="362742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9A820-91F6-F544-8B07-61605B067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1421" y="2278906"/>
            <a:ext cx="19205838" cy="362742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FAE437-C75F-3A40-9104-1FFF2D5E7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782112" y="39424622"/>
            <a:ext cx="1073950" cy="2278904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2483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2483" dirty="0"/>
          </a:p>
        </p:txBody>
      </p:sp>
    </p:spTree>
    <p:extLst>
      <p:ext uri="{BB962C8B-B14F-4D97-AF65-F5344CB8AC3E}">
        <p14:creationId xmlns:p14="http://schemas.microsoft.com/office/powerpoint/2010/main" val="106609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F96C7-1801-CD4F-9F28-C99CEA00A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88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FB783-2389-2044-9FEC-A01C09265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 sz="5518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456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B965E-00C4-6F4C-8817-84A69C14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926A3-B154-C14C-BFED-E141D3C8B7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19150" y="6722387"/>
            <a:ext cx="12866966" cy="318307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0C922-34CF-D846-A402-06F51B189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37606" y="11394522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868AE-308B-D548-82A1-318656FC5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782112" y="39424622"/>
            <a:ext cx="1073950" cy="2278904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2483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2483" dirty="0"/>
          </a:p>
        </p:txBody>
      </p:sp>
    </p:spTree>
    <p:extLst>
      <p:ext uri="{BB962C8B-B14F-4D97-AF65-F5344CB8AC3E}">
        <p14:creationId xmlns:p14="http://schemas.microsoft.com/office/powerpoint/2010/main" val="363061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ACFC5-D97A-B448-B815-E68D1A973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152" y="2278909"/>
            <a:ext cx="26112371" cy="827341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FB46D-01D9-1D44-ABED-AC6282C16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9153" y="10492870"/>
            <a:ext cx="12807833" cy="5142394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4" indent="0">
              <a:buNone/>
              <a:defRPr sz="4966" b="1"/>
            </a:lvl2pPr>
            <a:lvl3pPr marL="2270629" indent="0">
              <a:buNone/>
              <a:defRPr sz="4470" b="1"/>
            </a:lvl3pPr>
            <a:lvl4pPr marL="3405943" indent="0">
              <a:buNone/>
              <a:defRPr sz="3973" b="1"/>
            </a:lvl4pPr>
            <a:lvl5pPr marL="4541258" indent="0">
              <a:buNone/>
              <a:defRPr sz="3973" b="1"/>
            </a:lvl5pPr>
            <a:lvl6pPr marL="5676572" indent="0">
              <a:buNone/>
              <a:defRPr sz="3973" b="1"/>
            </a:lvl6pPr>
            <a:lvl7pPr marL="6811887" indent="0">
              <a:buNone/>
              <a:defRPr sz="3973" b="1"/>
            </a:lvl7pPr>
            <a:lvl8pPr marL="7947201" indent="0">
              <a:buNone/>
              <a:defRPr sz="3973" b="1"/>
            </a:lvl8pPr>
            <a:lvl9pPr marL="9082516" indent="0">
              <a:buNone/>
              <a:defRPr sz="3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F9F48-3F7F-A545-9387-0732A54B5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19153" y="15635265"/>
            <a:ext cx="12807833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0C0DC1-B7CB-B343-8B4E-8D57625AE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137608" y="10492870"/>
            <a:ext cx="12870909" cy="5142394"/>
          </a:xfrm>
        </p:spPr>
        <p:txBody>
          <a:bodyPr anchor="b"/>
          <a:lstStyle>
            <a:lvl1pPr marL="0" indent="0">
              <a:buNone/>
              <a:defRPr sz="5960" b="1"/>
            </a:lvl1pPr>
            <a:lvl2pPr marL="1135314" indent="0">
              <a:buNone/>
              <a:defRPr sz="4966" b="1"/>
            </a:lvl2pPr>
            <a:lvl3pPr marL="2270629" indent="0">
              <a:buNone/>
              <a:defRPr sz="4470" b="1"/>
            </a:lvl3pPr>
            <a:lvl4pPr marL="3405943" indent="0">
              <a:buNone/>
              <a:defRPr sz="3973" b="1"/>
            </a:lvl4pPr>
            <a:lvl5pPr marL="4541258" indent="0">
              <a:buNone/>
              <a:defRPr sz="3973" b="1"/>
            </a:lvl5pPr>
            <a:lvl6pPr marL="5676572" indent="0">
              <a:buNone/>
              <a:defRPr sz="3973" b="1"/>
            </a:lvl6pPr>
            <a:lvl7pPr marL="6811887" indent="0">
              <a:buNone/>
              <a:defRPr sz="3973" b="1"/>
            </a:lvl7pPr>
            <a:lvl8pPr marL="7947201" indent="0">
              <a:buNone/>
              <a:defRPr sz="3973" b="1"/>
            </a:lvl8pPr>
            <a:lvl9pPr marL="9082516" indent="0">
              <a:buNone/>
              <a:defRPr sz="3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2689F1-F4A7-6440-A9D9-1BF6E3E12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137608" y="15635265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88283-FA1D-D040-8AFC-1D07DFC302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7782112" y="39424622"/>
            <a:ext cx="1073950" cy="2278904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2483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2483" dirty="0"/>
          </a:p>
        </p:txBody>
      </p:sp>
    </p:spTree>
    <p:extLst>
      <p:ext uri="{BB962C8B-B14F-4D97-AF65-F5344CB8AC3E}">
        <p14:creationId xmlns:p14="http://schemas.microsoft.com/office/powerpoint/2010/main" val="357393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B70F5-09AC-CD48-85DB-1752A5E86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6FDB5-5C90-C844-8D34-266A469CE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782112" y="39424622"/>
            <a:ext cx="1073950" cy="2278904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2483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2483" dirty="0"/>
          </a:p>
        </p:txBody>
      </p:sp>
    </p:spTree>
    <p:extLst>
      <p:ext uri="{BB962C8B-B14F-4D97-AF65-F5344CB8AC3E}">
        <p14:creationId xmlns:p14="http://schemas.microsoft.com/office/powerpoint/2010/main" val="413359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7D20343-9337-0E42-A01C-2815CA8E0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782112" y="39424622"/>
            <a:ext cx="1073950" cy="2278904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2483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2483" dirty="0"/>
          </a:p>
        </p:txBody>
      </p:sp>
    </p:spTree>
    <p:extLst>
      <p:ext uri="{BB962C8B-B14F-4D97-AF65-F5344CB8AC3E}">
        <p14:creationId xmlns:p14="http://schemas.microsoft.com/office/powerpoint/2010/main" val="239125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84E83-FA30-AE49-A809-D1503D6A5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7" y="2853584"/>
            <a:ext cx="9764543" cy="9987545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97B18-F1D3-C845-98E1-FCEEFD596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0910" y="6162952"/>
            <a:ext cx="15326827" cy="30418415"/>
          </a:xfrm>
        </p:spPr>
        <p:txBody>
          <a:bodyPr/>
          <a:lstStyle>
            <a:lvl1pPr>
              <a:defRPr sz="7946"/>
            </a:lvl1pPr>
            <a:lvl2pPr>
              <a:defRPr sz="6953"/>
            </a:lvl2pPr>
            <a:lvl3pPr>
              <a:defRPr sz="5960"/>
            </a:lvl3pPr>
            <a:lvl4pPr>
              <a:defRPr sz="4966"/>
            </a:lvl4pPr>
            <a:lvl5pPr>
              <a:defRPr sz="4966"/>
            </a:lvl5pPr>
            <a:lvl6pPr>
              <a:defRPr sz="4966"/>
            </a:lvl6pPr>
            <a:lvl7pPr>
              <a:defRPr sz="4966"/>
            </a:lvl7pPr>
            <a:lvl8pPr>
              <a:defRPr sz="4966"/>
            </a:lvl8pPr>
            <a:lvl9pPr>
              <a:defRPr sz="49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77A6-B440-D244-B039-82AFE3A15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7" y="12841129"/>
            <a:ext cx="9764543" cy="23789780"/>
          </a:xfrm>
        </p:spPr>
        <p:txBody>
          <a:bodyPr/>
          <a:lstStyle>
            <a:lvl1pPr marL="0" indent="0">
              <a:buNone/>
              <a:defRPr sz="3973"/>
            </a:lvl1pPr>
            <a:lvl2pPr marL="1135314" indent="0">
              <a:buNone/>
              <a:defRPr sz="3476"/>
            </a:lvl2pPr>
            <a:lvl3pPr marL="2270629" indent="0">
              <a:buNone/>
              <a:defRPr sz="2980"/>
            </a:lvl3pPr>
            <a:lvl4pPr marL="3405943" indent="0">
              <a:buNone/>
              <a:defRPr sz="2483"/>
            </a:lvl4pPr>
            <a:lvl5pPr marL="4541258" indent="0">
              <a:buNone/>
              <a:defRPr sz="2483"/>
            </a:lvl5pPr>
            <a:lvl6pPr marL="5676572" indent="0">
              <a:buNone/>
              <a:defRPr sz="2483"/>
            </a:lvl6pPr>
            <a:lvl7pPr marL="6811887" indent="0">
              <a:buNone/>
              <a:defRPr sz="2483"/>
            </a:lvl7pPr>
            <a:lvl8pPr marL="7947201" indent="0">
              <a:buNone/>
              <a:defRPr sz="2483"/>
            </a:lvl8pPr>
            <a:lvl9pPr marL="9082516" indent="0">
              <a:buNone/>
              <a:defRPr sz="24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ACFED41-9DB8-3441-9E99-88FCE31DC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782112" y="39424622"/>
            <a:ext cx="1073950" cy="2278904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2483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2483" dirty="0"/>
          </a:p>
        </p:txBody>
      </p:sp>
    </p:spTree>
    <p:extLst>
      <p:ext uri="{BB962C8B-B14F-4D97-AF65-F5344CB8AC3E}">
        <p14:creationId xmlns:p14="http://schemas.microsoft.com/office/powerpoint/2010/main" val="416033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99BF-B963-A049-A11E-59531395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367" y="2853584"/>
            <a:ext cx="9764543" cy="9987545"/>
          </a:xfrm>
        </p:spPr>
        <p:txBody>
          <a:bodyPr anchor="b"/>
          <a:lstStyle>
            <a:lvl1pPr>
              <a:defRPr sz="794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A4A0F9-2FD7-DE46-AE52-AD7C0C073A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0910" y="6162952"/>
            <a:ext cx="15326827" cy="30418415"/>
          </a:xfrm>
        </p:spPr>
        <p:txBody>
          <a:bodyPr/>
          <a:lstStyle>
            <a:lvl1pPr marL="0" indent="0">
              <a:buNone/>
              <a:defRPr sz="7946"/>
            </a:lvl1pPr>
            <a:lvl2pPr marL="1135314" indent="0">
              <a:buNone/>
              <a:defRPr sz="6953"/>
            </a:lvl2pPr>
            <a:lvl3pPr marL="2270629" indent="0">
              <a:buNone/>
              <a:defRPr sz="5960"/>
            </a:lvl3pPr>
            <a:lvl4pPr marL="3405943" indent="0">
              <a:buNone/>
              <a:defRPr sz="4966"/>
            </a:lvl4pPr>
            <a:lvl5pPr marL="4541258" indent="0">
              <a:buNone/>
              <a:defRPr sz="4966"/>
            </a:lvl5pPr>
            <a:lvl6pPr marL="5676572" indent="0">
              <a:buNone/>
              <a:defRPr sz="4966"/>
            </a:lvl6pPr>
            <a:lvl7pPr marL="6811887" indent="0">
              <a:buNone/>
              <a:defRPr sz="4966"/>
            </a:lvl7pPr>
            <a:lvl8pPr marL="7947201" indent="0">
              <a:buNone/>
              <a:defRPr sz="4966"/>
            </a:lvl8pPr>
            <a:lvl9pPr marL="9082516" indent="0">
              <a:buNone/>
              <a:defRPr sz="4966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413AE-9723-9D45-B482-FF92ED07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367" y="12841129"/>
            <a:ext cx="9764543" cy="23789780"/>
          </a:xfrm>
        </p:spPr>
        <p:txBody>
          <a:bodyPr/>
          <a:lstStyle>
            <a:lvl1pPr marL="0" indent="0">
              <a:buNone/>
              <a:defRPr sz="3973"/>
            </a:lvl1pPr>
            <a:lvl2pPr marL="1135314" indent="0">
              <a:buNone/>
              <a:defRPr sz="3476"/>
            </a:lvl2pPr>
            <a:lvl3pPr marL="2270629" indent="0">
              <a:buNone/>
              <a:defRPr sz="2980"/>
            </a:lvl3pPr>
            <a:lvl4pPr marL="3405943" indent="0">
              <a:buNone/>
              <a:defRPr sz="2483"/>
            </a:lvl4pPr>
            <a:lvl5pPr marL="4541258" indent="0">
              <a:buNone/>
              <a:defRPr sz="2483"/>
            </a:lvl5pPr>
            <a:lvl6pPr marL="5676572" indent="0">
              <a:buNone/>
              <a:defRPr sz="2483"/>
            </a:lvl6pPr>
            <a:lvl7pPr marL="6811887" indent="0">
              <a:buNone/>
              <a:defRPr sz="2483"/>
            </a:lvl7pPr>
            <a:lvl8pPr marL="7947201" indent="0">
              <a:buNone/>
              <a:defRPr sz="2483"/>
            </a:lvl8pPr>
            <a:lvl9pPr marL="9082516" indent="0">
              <a:buNone/>
              <a:defRPr sz="24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0BC717A-FCD7-0D46-A097-931C022815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782112" y="39424622"/>
            <a:ext cx="1073950" cy="2278904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2483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2483" dirty="0"/>
          </a:p>
        </p:txBody>
      </p:sp>
    </p:spTree>
    <p:extLst>
      <p:ext uri="{BB962C8B-B14F-4D97-AF65-F5344CB8AC3E}">
        <p14:creationId xmlns:p14="http://schemas.microsoft.com/office/powerpoint/2010/main" val="181191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FA0D-AA3C-664A-87D2-78DEA605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5DD7F-359B-0241-A0E1-CB4146394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4FE3B0-EE83-EE47-9729-1EF19530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782112" y="39424622"/>
            <a:ext cx="1073950" cy="2278904"/>
          </a:xfrm>
          <a:prstGeom prst="rect">
            <a:avLst/>
          </a:prstGeom>
        </p:spPr>
        <p:txBody>
          <a:bodyPr lIns="0" tIns="0" rIns="45720" bIns="0" anchor="ctr"/>
          <a:lstStyle>
            <a:lvl1pPr algn="r">
              <a:defRPr sz="2483"/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sz="2483" dirty="0"/>
          </a:p>
        </p:txBody>
      </p:sp>
    </p:spTree>
    <p:extLst>
      <p:ext uri="{BB962C8B-B14F-4D97-AF65-F5344CB8AC3E}">
        <p14:creationId xmlns:p14="http://schemas.microsoft.com/office/powerpoint/2010/main" val="238166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7DAAA2-8718-2247-8539-9A0DC22C0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634" y="1100240"/>
            <a:ext cx="27491344" cy="40444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056FE-C136-A54B-9DE3-EACD8E08F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6634" y="6448003"/>
            <a:ext cx="27491344" cy="31897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52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defTabSz="2270629" rtl="0" eaLnBrk="1" latinLnBrk="0" hangingPunct="1">
        <a:lnSpc>
          <a:spcPct val="90000"/>
        </a:lnSpc>
        <a:spcBef>
          <a:spcPct val="0"/>
        </a:spcBef>
        <a:buNone/>
        <a:defRPr sz="8829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2270629" rtl="0" eaLnBrk="1" latinLnBrk="0" hangingPunct="1">
        <a:lnSpc>
          <a:spcPct val="90000"/>
        </a:lnSpc>
        <a:spcBef>
          <a:spcPts val="2483"/>
        </a:spcBef>
        <a:buFontTx/>
        <a:buNone/>
        <a:defRPr sz="5518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4" indent="0" algn="l" defTabSz="2270629" rtl="0" eaLnBrk="1" latinLnBrk="0" hangingPunct="1">
        <a:lnSpc>
          <a:spcPct val="90000"/>
        </a:lnSpc>
        <a:spcBef>
          <a:spcPts val="1242"/>
        </a:spcBef>
        <a:buFontTx/>
        <a:buNone/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29" indent="0" algn="l" defTabSz="2270629" rtl="0" eaLnBrk="1" latinLnBrk="0" hangingPunct="1">
        <a:lnSpc>
          <a:spcPct val="90000"/>
        </a:lnSpc>
        <a:spcBef>
          <a:spcPts val="1242"/>
        </a:spcBef>
        <a:buFontTx/>
        <a:buNone/>
        <a:defRPr sz="4966" kern="1200">
          <a:solidFill>
            <a:schemeClr val="tx1"/>
          </a:solidFill>
          <a:latin typeface="+mn-lt"/>
          <a:ea typeface="+mn-ea"/>
          <a:cs typeface="+mn-cs"/>
        </a:defRPr>
      </a:lvl3pPr>
      <a:lvl4pPr marL="3405943" indent="0" algn="l" defTabSz="2270629" rtl="0" eaLnBrk="1" latinLnBrk="0" hangingPunct="1">
        <a:lnSpc>
          <a:spcPct val="90000"/>
        </a:lnSpc>
        <a:spcBef>
          <a:spcPts val="1242"/>
        </a:spcBef>
        <a:buFontTx/>
        <a:buNone/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58" indent="0" algn="l" defTabSz="2270629" rtl="0" eaLnBrk="1" latinLnBrk="0" hangingPunct="1">
        <a:lnSpc>
          <a:spcPct val="90000"/>
        </a:lnSpc>
        <a:spcBef>
          <a:spcPts val="1242"/>
        </a:spcBef>
        <a:buFontTx/>
        <a:buNone/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4230" indent="-567657" algn="l" defTabSz="2270629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44" indent="-567657" algn="l" defTabSz="2270629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59" indent="-567657" algn="l" defTabSz="2270629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173" indent="-567657" algn="l" defTabSz="2270629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70629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4" algn="l" defTabSz="2270629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29" algn="l" defTabSz="2270629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43" algn="l" defTabSz="2270629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58" algn="l" defTabSz="2270629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72" algn="l" defTabSz="2270629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887" algn="l" defTabSz="2270629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01" algn="l" defTabSz="2270629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16" algn="l" defTabSz="2270629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orient="horz" pos="13482" userDrawn="1">
          <p15:clr>
            <a:srgbClr val="F26B43"/>
          </p15:clr>
        </p15:guide>
        <p15:guide id="8" pos="9536" userDrawn="1">
          <p15:clr>
            <a:srgbClr val="F26B43"/>
          </p15:clr>
        </p15:guide>
        <p15:guide id="9" pos="894" userDrawn="1">
          <p15:clr>
            <a:srgbClr val="F26B43"/>
          </p15:clr>
        </p15:guide>
        <p15:guide id="10" orient="horz" pos="24267" userDrawn="1">
          <p15:clr>
            <a:srgbClr val="F26B43"/>
          </p15:clr>
        </p15:guide>
        <p15:guide id="11" pos="18177" userDrawn="1">
          <p15:clr>
            <a:srgbClr val="F26B43"/>
          </p15:clr>
        </p15:guide>
        <p15:guide id="12" orient="horz" pos="257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50FB-44F3-6846-8C26-F8681D4BF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636" y="875615"/>
            <a:ext cx="27059427" cy="2405799"/>
          </a:xfrm>
        </p:spPr>
        <p:txBody>
          <a:bodyPr>
            <a:noAutofit/>
          </a:bodyPr>
          <a:lstStyle/>
          <a:p>
            <a:r>
              <a:rPr lang="en-US" sz="9600" dirty="0"/>
              <a:t>Poster Title: Arial Bold 96pt, left-aligned</a:t>
            </a:r>
            <a:br>
              <a:rPr lang="en-US" sz="9600" dirty="0"/>
            </a:br>
            <a:r>
              <a:rPr lang="en-US" sz="9600" dirty="0"/>
              <a:t>Two lines, if needed</a:t>
            </a:r>
            <a:endParaRPr lang="en-US" sz="9600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CF4DD3-8338-B148-B3E0-62642A9AF5E5}"/>
              </a:ext>
            </a:extLst>
          </p:cNvPr>
          <p:cNvSpPr/>
          <p:nvPr/>
        </p:nvSpPr>
        <p:spPr>
          <a:xfrm>
            <a:off x="1796635" y="3681464"/>
            <a:ext cx="270594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Author(s) Name(s): Arial 48pt, left-aligned</a:t>
            </a:r>
          </a:p>
          <a:p>
            <a:r>
              <a:rPr lang="en-US" sz="4800" dirty="0"/>
              <a:t>Two lines, if needed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84CD15-F94D-7843-994C-D0C2DFEDC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62828"/>
      </p:ext>
    </p:extLst>
  </p:cSld>
  <p:clrMapOvr>
    <a:masterClrMapping/>
  </p:clrMapOvr>
</p:sld>
</file>

<file path=ppt/theme/theme1.xml><?xml version="1.0" encoding="utf-8"?>
<a:theme xmlns:a="http://schemas.openxmlformats.org/drawingml/2006/main" name="BNL">
  <a:themeElements>
    <a:clrScheme name="BNL Colo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05C78"/>
      </a:accent1>
      <a:accent2>
        <a:srgbClr val="00ADDC"/>
      </a:accent2>
      <a:accent3>
        <a:srgbClr val="B2D33B"/>
      </a:accent3>
      <a:accent4>
        <a:srgbClr val="F68B1F"/>
      </a:accent4>
      <a:accent5>
        <a:srgbClr val="B72467"/>
      </a:accent5>
      <a:accent6>
        <a:srgbClr val="FFCD34"/>
      </a:accent6>
      <a:hlink>
        <a:srgbClr val="4881C3"/>
      </a:hlink>
      <a:folHlink>
        <a:srgbClr val="51499E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21101118-1773-0843-A389-7C3D238BEB42}" vid="{4ECD489A-E895-7149-AB73-FE15ADCE7C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BNL</Template>
  <TotalTime>0</TotalTime>
  <Words>31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BNL</vt:lpstr>
      <vt:lpstr>Poster Title: Arial Bold 96pt, left-aligned Two lines, if needed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Title: Arial Bold 96pt, left-aligned Two lines, if needed</dc:title>
  <dc:subject/>
  <dc:creator>Abramowitz, Jennifer</dc:creator>
  <cp:keywords/>
  <dc:description/>
  <cp:lastModifiedBy>Abramowitz, Jennifer</cp:lastModifiedBy>
  <cp:revision>1</cp:revision>
  <dcterms:created xsi:type="dcterms:W3CDTF">2025-03-13T19:31:56Z</dcterms:created>
  <dcterms:modified xsi:type="dcterms:W3CDTF">2025-03-13T19:32:38Z</dcterms:modified>
  <cp:category/>
</cp:coreProperties>
</file>