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Lst>
  <p:sldSz cx="32918400" cy="438912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254"/>
    <a:srgbClr val="F9B211"/>
    <a:srgbClr val="007A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60"/>
    <p:restoredTop sz="94650"/>
  </p:normalViewPr>
  <p:slideViewPr>
    <p:cSldViewPr snapToGrid="0" snapToObjects="1">
      <p:cViewPr varScale="1">
        <p:scale>
          <a:sx n="20" d="100"/>
          <a:sy n="20" d="100"/>
        </p:scale>
        <p:origin x="3648"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862256-61C9-114B-81FB-C7A44219E924}"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F8235-556E-8D45-80F4-48CEC6D5C0D3}" type="slidenum">
              <a:rPr lang="en-US" smtClean="0"/>
              <a:t>‹#›</a:t>
            </a:fld>
            <a:endParaRPr lang="en-US"/>
          </a:p>
        </p:txBody>
      </p:sp>
    </p:spTree>
    <p:extLst>
      <p:ext uri="{BB962C8B-B14F-4D97-AF65-F5344CB8AC3E}">
        <p14:creationId xmlns:p14="http://schemas.microsoft.com/office/powerpoint/2010/main" val="409926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862256-61C9-114B-81FB-C7A44219E924}"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F8235-556E-8D45-80F4-48CEC6D5C0D3}" type="slidenum">
              <a:rPr lang="en-US" smtClean="0"/>
              <a:t>‹#›</a:t>
            </a:fld>
            <a:endParaRPr lang="en-US"/>
          </a:p>
        </p:txBody>
      </p:sp>
    </p:spTree>
    <p:extLst>
      <p:ext uri="{BB962C8B-B14F-4D97-AF65-F5344CB8AC3E}">
        <p14:creationId xmlns:p14="http://schemas.microsoft.com/office/powerpoint/2010/main" val="299706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862256-61C9-114B-81FB-C7A44219E924}"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F8235-556E-8D45-80F4-48CEC6D5C0D3}" type="slidenum">
              <a:rPr lang="en-US" smtClean="0"/>
              <a:t>‹#›</a:t>
            </a:fld>
            <a:endParaRPr lang="en-US"/>
          </a:p>
        </p:txBody>
      </p:sp>
    </p:spTree>
    <p:extLst>
      <p:ext uri="{BB962C8B-B14F-4D97-AF65-F5344CB8AC3E}">
        <p14:creationId xmlns:p14="http://schemas.microsoft.com/office/powerpoint/2010/main" val="433162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862256-61C9-114B-81FB-C7A44219E924}"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F8235-556E-8D45-80F4-48CEC6D5C0D3}" type="slidenum">
              <a:rPr lang="en-US" smtClean="0"/>
              <a:t>‹#›</a:t>
            </a:fld>
            <a:endParaRPr lang="en-US"/>
          </a:p>
        </p:txBody>
      </p:sp>
    </p:spTree>
    <p:extLst>
      <p:ext uri="{BB962C8B-B14F-4D97-AF65-F5344CB8AC3E}">
        <p14:creationId xmlns:p14="http://schemas.microsoft.com/office/powerpoint/2010/main" val="389809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862256-61C9-114B-81FB-C7A44219E924}" type="datetimeFigureOut">
              <a:rPr lang="en-US" smtClean="0"/>
              <a:t>11/10/20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6F8235-556E-8D45-80F4-48CEC6D5C0D3}" type="slidenum">
              <a:rPr lang="en-US" smtClean="0"/>
              <a:t>‹#›</a:t>
            </a:fld>
            <a:endParaRPr lang="en-US"/>
          </a:p>
        </p:txBody>
      </p:sp>
    </p:spTree>
    <p:extLst>
      <p:ext uri="{BB962C8B-B14F-4D97-AF65-F5344CB8AC3E}">
        <p14:creationId xmlns:p14="http://schemas.microsoft.com/office/powerpoint/2010/main" val="970669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3140" y="1176966"/>
            <a:ext cx="21174376" cy="27645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2665798"/>
            <a:ext cx="13990320" cy="26297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2665798"/>
            <a:ext cx="13990320" cy="26297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862256-61C9-114B-81FB-C7A44219E924}" type="datetimeFigureOut">
              <a:rPr lang="en-US" smtClean="0"/>
              <a:t>11/10/20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F8235-556E-8D45-80F4-48CEC6D5C0D3}" type="slidenum">
              <a:rPr lang="en-US" smtClean="0"/>
              <a:t>‹#›</a:t>
            </a:fld>
            <a:endParaRPr lang="en-US"/>
          </a:p>
        </p:txBody>
      </p:sp>
      <p:sp>
        <p:nvSpPr>
          <p:cNvPr id="8" name="Text Placeholder 2">
            <a:extLst>
              <a:ext uri="{FF2B5EF4-FFF2-40B4-BE49-F238E27FC236}">
                <a16:creationId xmlns:a16="http://schemas.microsoft.com/office/drawing/2014/main" id="{374835A8-1FFA-414A-838C-A7B59491D4FD}"/>
              </a:ext>
            </a:extLst>
          </p:cNvPr>
          <p:cNvSpPr>
            <a:spLocks noGrp="1"/>
          </p:cNvSpPr>
          <p:nvPr>
            <p:ph type="body" idx="13"/>
          </p:nvPr>
        </p:nvSpPr>
        <p:spPr>
          <a:xfrm>
            <a:off x="2263140" y="3941545"/>
            <a:ext cx="21559387" cy="1717026"/>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085479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862256-61C9-114B-81FB-C7A44219E924}" type="datetimeFigureOut">
              <a:rPr lang="en-US" smtClean="0"/>
              <a:t>11/10/20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6F8235-556E-8D45-80F4-48CEC6D5C0D3}" type="slidenum">
              <a:rPr lang="en-US" smtClean="0"/>
              <a:t>‹#›</a:t>
            </a:fld>
            <a:endParaRPr lang="en-US"/>
          </a:p>
        </p:txBody>
      </p:sp>
    </p:spTree>
    <p:extLst>
      <p:ext uri="{BB962C8B-B14F-4D97-AF65-F5344CB8AC3E}">
        <p14:creationId xmlns:p14="http://schemas.microsoft.com/office/powerpoint/2010/main" val="3074261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862256-61C9-114B-81FB-C7A44219E924}" type="datetimeFigureOut">
              <a:rPr lang="en-US" smtClean="0"/>
              <a:t>11/10/20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6F8235-556E-8D45-80F4-48CEC6D5C0D3}" type="slidenum">
              <a:rPr lang="en-US" smtClean="0"/>
              <a:t>‹#›</a:t>
            </a:fld>
            <a:endParaRPr lang="en-US"/>
          </a:p>
        </p:txBody>
      </p:sp>
    </p:spTree>
    <p:extLst>
      <p:ext uri="{BB962C8B-B14F-4D97-AF65-F5344CB8AC3E}">
        <p14:creationId xmlns:p14="http://schemas.microsoft.com/office/powerpoint/2010/main" val="222643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62256-61C9-114B-81FB-C7A44219E924}" type="datetimeFigureOut">
              <a:rPr lang="en-US" smtClean="0"/>
              <a:t>11/10/20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6F8235-556E-8D45-80F4-48CEC6D5C0D3}" type="slidenum">
              <a:rPr lang="en-US" smtClean="0"/>
              <a:t>‹#›</a:t>
            </a:fld>
            <a:endParaRPr lang="en-US"/>
          </a:p>
        </p:txBody>
      </p:sp>
    </p:spTree>
    <p:extLst>
      <p:ext uri="{BB962C8B-B14F-4D97-AF65-F5344CB8AC3E}">
        <p14:creationId xmlns:p14="http://schemas.microsoft.com/office/powerpoint/2010/main" val="10507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19862256-61C9-114B-81FB-C7A44219E924}" type="datetimeFigureOut">
              <a:rPr lang="en-US" smtClean="0"/>
              <a:t>11/10/20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F8235-556E-8D45-80F4-48CEC6D5C0D3}" type="slidenum">
              <a:rPr lang="en-US" smtClean="0"/>
              <a:t>‹#›</a:t>
            </a:fld>
            <a:endParaRPr lang="en-US"/>
          </a:p>
        </p:txBody>
      </p:sp>
    </p:spTree>
    <p:extLst>
      <p:ext uri="{BB962C8B-B14F-4D97-AF65-F5344CB8AC3E}">
        <p14:creationId xmlns:p14="http://schemas.microsoft.com/office/powerpoint/2010/main" val="346425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19862256-61C9-114B-81FB-C7A44219E924}" type="datetimeFigureOut">
              <a:rPr lang="en-US" smtClean="0"/>
              <a:t>11/10/20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6F8235-556E-8D45-80F4-48CEC6D5C0D3}" type="slidenum">
              <a:rPr lang="en-US" smtClean="0"/>
              <a:t>‹#›</a:t>
            </a:fld>
            <a:endParaRPr lang="en-US"/>
          </a:p>
        </p:txBody>
      </p:sp>
    </p:spTree>
    <p:extLst>
      <p:ext uri="{BB962C8B-B14F-4D97-AF65-F5344CB8AC3E}">
        <p14:creationId xmlns:p14="http://schemas.microsoft.com/office/powerpoint/2010/main" val="394924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44024" y="5801905"/>
            <a:ext cx="21174376" cy="27645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19862256-61C9-114B-81FB-C7A44219E924}" type="datetimeFigureOut">
              <a:rPr lang="en-US" smtClean="0"/>
              <a:t>11/10/20</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FE6F8235-556E-8D45-80F4-48CEC6D5C0D3}" type="slidenum">
              <a:rPr lang="en-US" smtClean="0"/>
              <a:t>‹#›</a:t>
            </a:fld>
            <a:endParaRPr lang="en-US"/>
          </a:p>
        </p:txBody>
      </p:sp>
    </p:spTree>
    <p:extLst>
      <p:ext uri="{BB962C8B-B14F-4D97-AF65-F5344CB8AC3E}">
        <p14:creationId xmlns:p14="http://schemas.microsoft.com/office/powerpoint/2010/main" val="2890332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lang="en-US" sz="11500" kern="1200" dirty="0">
          <a:solidFill>
            <a:srgbClr val="007A86"/>
          </a:solidFill>
          <a:latin typeface="Arial" panose="020B0604020202020204" pitchFamily="34" charset="0"/>
          <a:ea typeface="+mj-ea"/>
          <a:cs typeface="Arial" panose="020B0604020202020204" pitchFamily="34" charset="0"/>
        </a:defRPr>
      </a:lvl1pPr>
    </p:titleStyle>
    <p:bodyStyle>
      <a:lvl1pPr marL="822960" indent="-822960" algn="l" defTabSz="3291840" rtl="0" eaLnBrk="1" latinLnBrk="0" hangingPunct="1">
        <a:lnSpc>
          <a:spcPct val="90000"/>
        </a:lnSpc>
        <a:spcBef>
          <a:spcPts val="3600"/>
        </a:spcBef>
        <a:buClr>
          <a:srgbClr val="007A86"/>
        </a:buClr>
        <a:buFont typeface="Wingdings" pitchFamily="2" charset="2"/>
        <a:buChar char="§"/>
        <a:defRPr sz="10080" kern="1200">
          <a:solidFill>
            <a:schemeClr val="tx1"/>
          </a:solidFill>
          <a:latin typeface="Arial" panose="020B0604020202020204" pitchFamily="34" charset="0"/>
          <a:ea typeface="+mn-ea"/>
          <a:cs typeface="Arial" panose="020B0604020202020204" pitchFamily="34" charset="0"/>
        </a:defRPr>
      </a:lvl1pPr>
      <a:lvl2pPr marL="2468880" indent="-822960" algn="l" defTabSz="3291840" rtl="0" eaLnBrk="1" latinLnBrk="0" hangingPunct="1">
        <a:lnSpc>
          <a:spcPct val="90000"/>
        </a:lnSpc>
        <a:spcBef>
          <a:spcPts val="1800"/>
        </a:spcBef>
        <a:buClr>
          <a:srgbClr val="007A86"/>
        </a:buClr>
        <a:buFont typeface="Wingdings" pitchFamily="2" charset="2"/>
        <a:buChar char="§"/>
        <a:defRPr sz="8640" kern="1200">
          <a:solidFill>
            <a:schemeClr val="tx1"/>
          </a:solidFill>
          <a:latin typeface="Arial" panose="020B0604020202020204" pitchFamily="34" charset="0"/>
          <a:ea typeface="+mn-ea"/>
          <a:cs typeface="Arial" panose="020B0604020202020204" pitchFamily="34" charset="0"/>
        </a:defRPr>
      </a:lvl2pPr>
      <a:lvl3pPr marL="4114800" indent="-822960" algn="l" defTabSz="3291840" rtl="0" eaLnBrk="1" latinLnBrk="0" hangingPunct="1">
        <a:lnSpc>
          <a:spcPct val="90000"/>
        </a:lnSpc>
        <a:spcBef>
          <a:spcPts val="1800"/>
        </a:spcBef>
        <a:buClr>
          <a:srgbClr val="007A86"/>
        </a:buClr>
        <a:buFont typeface="Wingdings" pitchFamily="2" charset="2"/>
        <a:buChar char="§"/>
        <a:defRPr sz="7200" kern="1200">
          <a:solidFill>
            <a:schemeClr val="tx1"/>
          </a:solidFill>
          <a:latin typeface="Arial" panose="020B0604020202020204" pitchFamily="34" charset="0"/>
          <a:ea typeface="+mn-ea"/>
          <a:cs typeface="Arial" panose="020B0604020202020204" pitchFamily="34" charset="0"/>
        </a:defRPr>
      </a:lvl3pPr>
      <a:lvl4pPr marL="5760720" indent="-822960" algn="l" defTabSz="3291840" rtl="0" eaLnBrk="1" latinLnBrk="0" hangingPunct="1">
        <a:lnSpc>
          <a:spcPct val="90000"/>
        </a:lnSpc>
        <a:spcBef>
          <a:spcPts val="1800"/>
        </a:spcBef>
        <a:buClr>
          <a:srgbClr val="007A86"/>
        </a:buClr>
        <a:buFont typeface="Wingdings" pitchFamily="2" charset="2"/>
        <a:buChar char="§"/>
        <a:defRPr sz="6480" kern="1200">
          <a:solidFill>
            <a:schemeClr val="tx1"/>
          </a:solidFill>
          <a:latin typeface="Arial" panose="020B0604020202020204" pitchFamily="34" charset="0"/>
          <a:ea typeface="+mn-ea"/>
          <a:cs typeface="Arial" panose="020B0604020202020204" pitchFamily="34" charset="0"/>
        </a:defRPr>
      </a:lvl4pPr>
      <a:lvl5pPr marL="7406640" indent="-822960" algn="l" defTabSz="3291840" rtl="0" eaLnBrk="1" latinLnBrk="0" hangingPunct="1">
        <a:lnSpc>
          <a:spcPct val="90000"/>
        </a:lnSpc>
        <a:spcBef>
          <a:spcPts val="1800"/>
        </a:spcBef>
        <a:buClr>
          <a:srgbClr val="007A86"/>
        </a:buClr>
        <a:buFont typeface="Wingdings" pitchFamily="2" charset="2"/>
        <a:buChar char="§"/>
        <a:defRPr sz="6480" kern="1200">
          <a:solidFill>
            <a:schemeClr val="tx1"/>
          </a:solidFill>
          <a:latin typeface="Arial" panose="020B0604020202020204" pitchFamily="34" charset="0"/>
          <a:ea typeface="+mn-ea"/>
          <a:cs typeface="Arial" panose="020B0604020202020204" pitchFamily="34" charset="0"/>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373490A3-D8C5-6948-BA49-F28C93A55724}"/>
              </a:ext>
            </a:extLst>
          </p:cNvPr>
          <p:cNvSpPr>
            <a:spLocks noGrp="1"/>
          </p:cNvSpPr>
          <p:nvPr>
            <p:ph type="title"/>
          </p:nvPr>
        </p:nvSpPr>
        <p:spPr>
          <a:xfrm>
            <a:off x="2118762" y="1176966"/>
            <a:ext cx="28392120" cy="2764579"/>
          </a:xfrm>
        </p:spPr>
        <p:txBody>
          <a:bodyPr>
            <a:normAutofit/>
          </a:bodyPr>
          <a:lstStyle/>
          <a:p>
            <a:r>
              <a:rPr lang="en-US" b="1" dirty="0"/>
              <a:t>Title of the poster – Arial Bold 115pt</a:t>
            </a:r>
          </a:p>
        </p:txBody>
      </p:sp>
      <p:sp>
        <p:nvSpPr>
          <p:cNvPr id="38" name="Text Placeholder 4">
            <a:extLst>
              <a:ext uri="{FF2B5EF4-FFF2-40B4-BE49-F238E27FC236}">
                <a16:creationId xmlns:a16="http://schemas.microsoft.com/office/drawing/2014/main" id="{673AEF2D-D40D-9B41-B8C7-6260793D47F6}"/>
              </a:ext>
            </a:extLst>
          </p:cNvPr>
          <p:cNvSpPr txBox="1">
            <a:spLocks/>
          </p:cNvSpPr>
          <p:nvPr/>
        </p:nvSpPr>
        <p:spPr>
          <a:xfrm>
            <a:off x="2263140" y="3765260"/>
            <a:ext cx="21559387" cy="1717026"/>
          </a:xfrm>
          <a:prstGeom prst="rect">
            <a:avLst/>
          </a:prstGeom>
        </p:spPr>
        <p:txBody>
          <a:bodyPr>
            <a:normAutofit/>
          </a:bodyPr>
          <a:lstStyle>
            <a:lvl1pPr marL="822960" indent="-822960" algn="l" defTabSz="3291840" rtl="0" eaLnBrk="1" latinLnBrk="0" hangingPunct="1">
              <a:lnSpc>
                <a:spcPct val="90000"/>
              </a:lnSpc>
              <a:spcBef>
                <a:spcPts val="3600"/>
              </a:spcBef>
              <a:buClr>
                <a:srgbClr val="007A86"/>
              </a:buClr>
              <a:buFont typeface="Wingdings" pitchFamily="2" charset="2"/>
              <a:buChar char="§"/>
              <a:defRPr sz="10080" kern="1200">
                <a:solidFill>
                  <a:schemeClr val="tx1"/>
                </a:solidFill>
                <a:latin typeface="Arial" panose="020B0604020202020204" pitchFamily="34" charset="0"/>
                <a:ea typeface="+mn-ea"/>
                <a:cs typeface="Arial" panose="020B0604020202020204" pitchFamily="34" charset="0"/>
              </a:defRPr>
            </a:lvl1pPr>
            <a:lvl2pPr marL="2468880" indent="-822960" algn="l" defTabSz="3291840" rtl="0" eaLnBrk="1" latinLnBrk="0" hangingPunct="1">
              <a:lnSpc>
                <a:spcPct val="90000"/>
              </a:lnSpc>
              <a:spcBef>
                <a:spcPts val="1800"/>
              </a:spcBef>
              <a:buClr>
                <a:srgbClr val="007A86"/>
              </a:buClr>
              <a:buFont typeface="Wingdings" pitchFamily="2" charset="2"/>
              <a:buChar char="§"/>
              <a:defRPr sz="8640" kern="1200">
                <a:solidFill>
                  <a:schemeClr val="tx1"/>
                </a:solidFill>
                <a:latin typeface="Arial" panose="020B0604020202020204" pitchFamily="34" charset="0"/>
                <a:ea typeface="+mn-ea"/>
                <a:cs typeface="Arial" panose="020B0604020202020204" pitchFamily="34" charset="0"/>
              </a:defRPr>
            </a:lvl2pPr>
            <a:lvl3pPr marL="4114800" indent="-822960" algn="l" defTabSz="3291840" rtl="0" eaLnBrk="1" latinLnBrk="0" hangingPunct="1">
              <a:lnSpc>
                <a:spcPct val="90000"/>
              </a:lnSpc>
              <a:spcBef>
                <a:spcPts val="1800"/>
              </a:spcBef>
              <a:buClr>
                <a:srgbClr val="007A86"/>
              </a:buClr>
              <a:buFont typeface="Wingdings" pitchFamily="2" charset="2"/>
              <a:buChar char="§"/>
              <a:defRPr sz="7200" kern="1200">
                <a:solidFill>
                  <a:schemeClr val="tx1"/>
                </a:solidFill>
                <a:latin typeface="Arial" panose="020B0604020202020204" pitchFamily="34" charset="0"/>
                <a:ea typeface="+mn-ea"/>
                <a:cs typeface="Arial" panose="020B0604020202020204" pitchFamily="34" charset="0"/>
              </a:defRPr>
            </a:lvl3pPr>
            <a:lvl4pPr marL="5760720" indent="-822960" algn="l" defTabSz="3291840" rtl="0" eaLnBrk="1" latinLnBrk="0" hangingPunct="1">
              <a:lnSpc>
                <a:spcPct val="90000"/>
              </a:lnSpc>
              <a:spcBef>
                <a:spcPts val="1800"/>
              </a:spcBef>
              <a:buClr>
                <a:srgbClr val="007A86"/>
              </a:buClr>
              <a:buFont typeface="Wingdings" pitchFamily="2" charset="2"/>
              <a:buChar char="§"/>
              <a:defRPr sz="6480" kern="1200">
                <a:solidFill>
                  <a:schemeClr val="tx1"/>
                </a:solidFill>
                <a:latin typeface="Arial" panose="020B0604020202020204" pitchFamily="34" charset="0"/>
                <a:ea typeface="+mn-ea"/>
                <a:cs typeface="Arial" panose="020B0604020202020204" pitchFamily="34" charset="0"/>
              </a:defRPr>
            </a:lvl4pPr>
            <a:lvl5pPr marL="7406640" indent="-822960" algn="l" defTabSz="3291840" rtl="0" eaLnBrk="1" latinLnBrk="0" hangingPunct="1">
              <a:lnSpc>
                <a:spcPct val="90000"/>
              </a:lnSpc>
              <a:spcBef>
                <a:spcPts val="1800"/>
              </a:spcBef>
              <a:buClr>
                <a:srgbClr val="007A86"/>
              </a:buClr>
              <a:buFont typeface="Wingdings" pitchFamily="2" charset="2"/>
              <a:buChar char="§"/>
              <a:defRPr sz="6480" kern="1200">
                <a:solidFill>
                  <a:schemeClr val="tx1"/>
                </a:solidFill>
                <a:latin typeface="Arial" panose="020B0604020202020204" pitchFamily="34" charset="0"/>
                <a:ea typeface="+mn-ea"/>
                <a:cs typeface="Arial" panose="020B0604020202020204" pitchFamily="34" charset="0"/>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buNone/>
            </a:pPr>
            <a:r>
              <a:rPr lang="en-US" sz="5500" dirty="0"/>
              <a:t>Author/Affiliation – Arial 55pt</a:t>
            </a:r>
          </a:p>
        </p:txBody>
      </p:sp>
      <p:grpSp>
        <p:nvGrpSpPr>
          <p:cNvPr id="39" name="Group 38">
            <a:extLst>
              <a:ext uri="{FF2B5EF4-FFF2-40B4-BE49-F238E27FC236}">
                <a16:creationId xmlns:a16="http://schemas.microsoft.com/office/drawing/2014/main" id="{9230E084-2E78-0842-AD69-A221CC5E48BC}"/>
              </a:ext>
            </a:extLst>
          </p:cNvPr>
          <p:cNvGrpSpPr/>
          <p:nvPr/>
        </p:nvGrpSpPr>
        <p:grpSpPr>
          <a:xfrm>
            <a:off x="2263139" y="13992471"/>
            <a:ext cx="12848524" cy="6930190"/>
            <a:chOff x="2263139" y="15159788"/>
            <a:chExt cx="12848524" cy="6930190"/>
          </a:xfrm>
        </p:grpSpPr>
        <p:sp>
          <p:nvSpPr>
            <p:cNvPr id="40" name="Rectangle 39">
              <a:extLst>
                <a:ext uri="{FF2B5EF4-FFF2-40B4-BE49-F238E27FC236}">
                  <a16:creationId xmlns:a16="http://schemas.microsoft.com/office/drawing/2014/main" id="{A383D0D5-1296-0540-AE8C-1A63760AB420}"/>
                </a:ext>
              </a:extLst>
            </p:cNvPr>
            <p:cNvSpPr/>
            <p:nvPr/>
          </p:nvSpPr>
          <p:spPr>
            <a:xfrm>
              <a:off x="2263139" y="15159788"/>
              <a:ext cx="12848523" cy="6930190"/>
            </a:xfrm>
            <a:prstGeom prst="rect">
              <a:avLst/>
            </a:prstGeom>
            <a:solidFill>
              <a:srgbClr val="007A86">
                <a:alpha val="36000"/>
              </a:srgbClr>
            </a:solidFill>
            <a:ln>
              <a:solidFill>
                <a:srgbClr val="007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8FAAD66-F8DF-7144-972A-EA5106B74640}"/>
                </a:ext>
              </a:extLst>
            </p:cNvPr>
            <p:cNvSpPr/>
            <p:nvPr/>
          </p:nvSpPr>
          <p:spPr>
            <a:xfrm>
              <a:off x="2263140" y="17963164"/>
              <a:ext cx="12848523" cy="1092607"/>
            </a:xfrm>
            <a:prstGeom prst="rect">
              <a:avLst/>
            </a:prstGeom>
          </p:spPr>
          <p:txBody>
            <a:bodyPr wrap="square">
              <a:spAutoFit/>
            </a:bodyPr>
            <a:lstStyle/>
            <a:p>
              <a:pPr algn="ctr"/>
              <a:r>
                <a:rPr lang="en-US" sz="6500" b="1" dirty="0">
                  <a:solidFill>
                    <a:schemeClr val="tx1">
                      <a:lumMod val="85000"/>
                      <a:lumOff val="15000"/>
                    </a:schemeClr>
                  </a:solidFill>
                  <a:latin typeface="Arial" panose="020B0604020202020204" pitchFamily="34" charset="0"/>
                  <a:cs typeface="Arial" panose="020B0604020202020204" pitchFamily="34" charset="0"/>
                </a:rPr>
                <a:t>Image</a:t>
              </a:r>
            </a:p>
          </p:txBody>
        </p:sp>
      </p:grpSp>
      <p:sp>
        <p:nvSpPr>
          <p:cNvPr id="42" name="Rectangle 41">
            <a:extLst>
              <a:ext uri="{FF2B5EF4-FFF2-40B4-BE49-F238E27FC236}">
                <a16:creationId xmlns:a16="http://schemas.microsoft.com/office/drawing/2014/main" id="{A8C1A676-F715-5148-AC0E-38D6359CA77B}"/>
              </a:ext>
            </a:extLst>
          </p:cNvPr>
          <p:cNvSpPr/>
          <p:nvPr/>
        </p:nvSpPr>
        <p:spPr>
          <a:xfrm>
            <a:off x="2263139" y="21199059"/>
            <a:ext cx="12848523" cy="477054"/>
          </a:xfrm>
          <a:prstGeom prst="rect">
            <a:avLst/>
          </a:prstGeom>
        </p:spPr>
        <p:txBody>
          <a:bodyPr wrap="square">
            <a:spAutoFit/>
          </a:bodyPr>
          <a:lstStyle/>
          <a:p>
            <a:r>
              <a:rPr lang="en-US" sz="2500" i="1" dirty="0">
                <a:solidFill>
                  <a:schemeClr val="tx1">
                    <a:lumMod val="85000"/>
                    <a:lumOff val="15000"/>
                  </a:schemeClr>
                </a:solidFill>
                <a:latin typeface="Arial" panose="020B0604020202020204" pitchFamily="34" charset="0"/>
                <a:cs typeface="Arial" panose="020B0604020202020204" pitchFamily="34" charset="0"/>
              </a:rPr>
              <a:t>Image Caption – Arial Italic 25pt</a:t>
            </a:r>
            <a:endParaRPr lang="en-US" sz="2500" i="1" dirty="0">
              <a:solidFill>
                <a:schemeClr val="tx1">
                  <a:lumMod val="85000"/>
                  <a:lumOff val="15000"/>
                </a:schemeClr>
              </a:solidFill>
            </a:endParaRPr>
          </a:p>
        </p:txBody>
      </p:sp>
      <p:sp>
        <p:nvSpPr>
          <p:cNvPr id="43" name="Content Placeholder 2">
            <a:extLst>
              <a:ext uri="{FF2B5EF4-FFF2-40B4-BE49-F238E27FC236}">
                <a16:creationId xmlns:a16="http://schemas.microsoft.com/office/drawing/2014/main" id="{4B53DCA2-6A0E-FD42-A0E7-38D89498F8FB}"/>
              </a:ext>
            </a:extLst>
          </p:cNvPr>
          <p:cNvSpPr txBox="1">
            <a:spLocks/>
          </p:cNvSpPr>
          <p:nvPr/>
        </p:nvSpPr>
        <p:spPr>
          <a:xfrm>
            <a:off x="2285911" y="24087220"/>
            <a:ext cx="13281660" cy="8903367"/>
          </a:xfrm>
          <a:prstGeom prst="rect">
            <a:avLst/>
          </a:prstGeom>
        </p:spPr>
        <p:txBody>
          <a:bodyPr vert="horz" lIns="91440" tIns="45720" rIns="91440" bIns="45720" rtlCol="0">
            <a:normAutofit/>
          </a:bodyPr>
          <a:lstStyle>
            <a:lvl1pPr marL="822960" indent="-822960" algn="l" defTabSz="3291840" rtl="0" eaLnBrk="1" latinLnBrk="0" hangingPunct="1">
              <a:lnSpc>
                <a:spcPct val="90000"/>
              </a:lnSpc>
              <a:spcBef>
                <a:spcPts val="3600"/>
              </a:spcBef>
              <a:buClr>
                <a:srgbClr val="007A86"/>
              </a:buClr>
              <a:buFont typeface="Wingdings" pitchFamily="2" charset="2"/>
              <a:buChar char="§"/>
              <a:defRPr sz="10080" kern="1200">
                <a:solidFill>
                  <a:schemeClr val="tx1"/>
                </a:solidFill>
                <a:latin typeface="Arial" panose="020B0604020202020204" pitchFamily="34" charset="0"/>
                <a:ea typeface="+mn-ea"/>
                <a:cs typeface="Arial" panose="020B0604020202020204" pitchFamily="34" charset="0"/>
              </a:defRPr>
            </a:lvl1pPr>
            <a:lvl2pPr marL="2468880" indent="-822960" algn="l" defTabSz="3291840" rtl="0" eaLnBrk="1" latinLnBrk="0" hangingPunct="1">
              <a:lnSpc>
                <a:spcPct val="90000"/>
              </a:lnSpc>
              <a:spcBef>
                <a:spcPts val="1800"/>
              </a:spcBef>
              <a:buClr>
                <a:srgbClr val="007A86"/>
              </a:buClr>
              <a:buFont typeface="Wingdings" pitchFamily="2" charset="2"/>
              <a:buChar char="§"/>
              <a:defRPr sz="8640" kern="1200">
                <a:solidFill>
                  <a:schemeClr val="tx1"/>
                </a:solidFill>
                <a:latin typeface="Arial" panose="020B0604020202020204" pitchFamily="34" charset="0"/>
                <a:ea typeface="+mn-ea"/>
                <a:cs typeface="Arial" panose="020B0604020202020204" pitchFamily="34" charset="0"/>
              </a:defRPr>
            </a:lvl2pPr>
            <a:lvl3pPr marL="4114800" indent="-822960" algn="l" defTabSz="3291840" rtl="0" eaLnBrk="1" latinLnBrk="0" hangingPunct="1">
              <a:lnSpc>
                <a:spcPct val="90000"/>
              </a:lnSpc>
              <a:spcBef>
                <a:spcPts val="1800"/>
              </a:spcBef>
              <a:buClr>
                <a:srgbClr val="007A86"/>
              </a:buClr>
              <a:buFont typeface="Wingdings" pitchFamily="2" charset="2"/>
              <a:buChar char="§"/>
              <a:defRPr sz="7200" kern="1200">
                <a:solidFill>
                  <a:schemeClr val="tx1"/>
                </a:solidFill>
                <a:latin typeface="Arial" panose="020B0604020202020204" pitchFamily="34" charset="0"/>
                <a:ea typeface="+mn-ea"/>
                <a:cs typeface="Arial" panose="020B0604020202020204" pitchFamily="34" charset="0"/>
              </a:defRPr>
            </a:lvl3pPr>
            <a:lvl4pPr marL="5760720" indent="-822960" algn="l" defTabSz="3291840" rtl="0" eaLnBrk="1" latinLnBrk="0" hangingPunct="1">
              <a:lnSpc>
                <a:spcPct val="90000"/>
              </a:lnSpc>
              <a:spcBef>
                <a:spcPts val="1800"/>
              </a:spcBef>
              <a:buClr>
                <a:srgbClr val="007A86"/>
              </a:buClr>
              <a:buFont typeface="Wingdings" pitchFamily="2" charset="2"/>
              <a:buChar char="§"/>
              <a:defRPr sz="6480" kern="1200">
                <a:solidFill>
                  <a:schemeClr val="tx1"/>
                </a:solidFill>
                <a:latin typeface="Arial" panose="020B0604020202020204" pitchFamily="34" charset="0"/>
                <a:ea typeface="+mn-ea"/>
                <a:cs typeface="Arial" panose="020B0604020202020204" pitchFamily="34" charset="0"/>
              </a:defRPr>
            </a:lvl4pPr>
            <a:lvl5pPr marL="7406640" indent="-822960" algn="l" defTabSz="3291840" rtl="0" eaLnBrk="1" latinLnBrk="0" hangingPunct="1">
              <a:lnSpc>
                <a:spcPct val="90000"/>
              </a:lnSpc>
              <a:spcBef>
                <a:spcPts val="1800"/>
              </a:spcBef>
              <a:buClr>
                <a:srgbClr val="007A86"/>
              </a:buClr>
              <a:buFont typeface="Wingdings" pitchFamily="2" charset="2"/>
              <a:buChar char="§"/>
              <a:defRPr sz="6480" kern="1200">
                <a:solidFill>
                  <a:schemeClr val="tx1"/>
                </a:solidFill>
                <a:latin typeface="Arial" panose="020B0604020202020204" pitchFamily="34" charset="0"/>
                <a:ea typeface="+mn-ea"/>
                <a:cs typeface="Arial" panose="020B0604020202020204" pitchFamily="34" charset="0"/>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buFont typeface="Wingdings" pitchFamily="2" charset="2"/>
              <a:buNone/>
            </a:pPr>
            <a:r>
              <a:rPr lang="en-US" sz="6500" b="1" dirty="0">
                <a:solidFill>
                  <a:srgbClr val="007A86"/>
                </a:solidFill>
              </a:rPr>
              <a:t>Subtitles – Arial Bold 65pt</a:t>
            </a:r>
          </a:p>
          <a:p>
            <a:pPr marL="0" indent="0">
              <a:buFont typeface="Wingdings" pitchFamily="2" charset="2"/>
              <a:buNone/>
            </a:pPr>
            <a:r>
              <a:rPr lang="en-US" sz="4000" dirty="0">
                <a:solidFill>
                  <a:schemeClr val="tx1">
                    <a:lumMod val="85000"/>
                    <a:lumOff val="15000"/>
                  </a:schemeClr>
                </a:solidFill>
              </a:rPr>
              <a:t>Body text - Arial 40pt</a:t>
            </a:r>
          </a:p>
          <a:p>
            <a:pPr marL="0" indent="0">
              <a:lnSpc>
                <a:spcPct val="100000"/>
              </a:lnSpc>
              <a:buFont typeface="Wingdings" pitchFamily="2" charset="2"/>
              <a:buNone/>
            </a:pPr>
            <a:r>
              <a:rPr lang="en-US" sz="4000" dirty="0">
                <a:solidFill>
                  <a:schemeClr val="tx1">
                    <a:lumMod val="85000"/>
                    <a:lumOff val="15000"/>
                  </a:schemeClr>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a:t>
            </a:r>
            <a:br>
              <a:rPr lang="en-US" sz="4000" dirty="0">
                <a:solidFill>
                  <a:schemeClr val="tx1">
                    <a:lumMod val="85000"/>
                    <a:lumOff val="15000"/>
                  </a:schemeClr>
                </a:solidFill>
              </a:rPr>
            </a:br>
            <a:r>
              <a:rPr lang="en-US" sz="4000" dirty="0">
                <a:solidFill>
                  <a:schemeClr val="tx1">
                    <a:lumMod val="85000"/>
                    <a:lumOff val="15000"/>
                  </a:schemeClr>
                </a:solidFill>
              </a:rPr>
              <a:t>Text Text Text Text Text Text Text Text Text Text Text Text Text Text Text Text Text Text Text Text Text Text Text Text Text Text Text Text Text Text Text Text Text Text Text Text</a:t>
            </a:r>
          </a:p>
        </p:txBody>
      </p:sp>
      <p:grpSp>
        <p:nvGrpSpPr>
          <p:cNvPr id="44" name="Group 43">
            <a:extLst>
              <a:ext uri="{FF2B5EF4-FFF2-40B4-BE49-F238E27FC236}">
                <a16:creationId xmlns:a16="http://schemas.microsoft.com/office/drawing/2014/main" id="{9F3895C3-C55D-D745-81D9-B181DEC063C5}"/>
              </a:ext>
            </a:extLst>
          </p:cNvPr>
          <p:cNvGrpSpPr/>
          <p:nvPr/>
        </p:nvGrpSpPr>
        <p:grpSpPr>
          <a:xfrm>
            <a:off x="2285910" y="31823270"/>
            <a:ext cx="12848524" cy="6930190"/>
            <a:chOff x="2263139" y="15159788"/>
            <a:chExt cx="12848524" cy="6930190"/>
          </a:xfrm>
        </p:grpSpPr>
        <p:sp>
          <p:nvSpPr>
            <p:cNvPr id="45" name="Rectangle 44">
              <a:extLst>
                <a:ext uri="{FF2B5EF4-FFF2-40B4-BE49-F238E27FC236}">
                  <a16:creationId xmlns:a16="http://schemas.microsoft.com/office/drawing/2014/main" id="{CE817D1E-BAA0-384B-91CD-B35E43B1E6E7}"/>
                </a:ext>
              </a:extLst>
            </p:cNvPr>
            <p:cNvSpPr/>
            <p:nvPr/>
          </p:nvSpPr>
          <p:spPr>
            <a:xfrm>
              <a:off x="2263139" y="15159788"/>
              <a:ext cx="12848523" cy="6930190"/>
            </a:xfrm>
            <a:prstGeom prst="rect">
              <a:avLst/>
            </a:prstGeom>
            <a:solidFill>
              <a:srgbClr val="007A86">
                <a:alpha val="36000"/>
              </a:srgbClr>
            </a:solidFill>
            <a:ln>
              <a:solidFill>
                <a:srgbClr val="007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4E17262-EF45-394D-A161-C330CF534A27}"/>
                </a:ext>
              </a:extLst>
            </p:cNvPr>
            <p:cNvSpPr/>
            <p:nvPr/>
          </p:nvSpPr>
          <p:spPr>
            <a:xfrm>
              <a:off x="2263140" y="17963164"/>
              <a:ext cx="12848523" cy="1092607"/>
            </a:xfrm>
            <a:prstGeom prst="rect">
              <a:avLst/>
            </a:prstGeom>
          </p:spPr>
          <p:txBody>
            <a:bodyPr wrap="square">
              <a:spAutoFit/>
            </a:bodyPr>
            <a:lstStyle/>
            <a:p>
              <a:pPr algn="ctr"/>
              <a:r>
                <a:rPr lang="en-US" sz="6500" b="1" dirty="0">
                  <a:solidFill>
                    <a:schemeClr val="tx1">
                      <a:lumMod val="85000"/>
                      <a:lumOff val="15000"/>
                    </a:schemeClr>
                  </a:solidFill>
                  <a:latin typeface="Arial" panose="020B0604020202020204" pitchFamily="34" charset="0"/>
                  <a:cs typeface="Arial" panose="020B0604020202020204" pitchFamily="34" charset="0"/>
                </a:rPr>
                <a:t>Image</a:t>
              </a:r>
            </a:p>
          </p:txBody>
        </p:sp>
      </p:grpSp>
      <p:sp>
        <p:nvSpPr>
          <p:cNvPr id="47" name="Rectangle 46">
            <a:extLst>
              <a:ext uri="{FF2B5EF4-FFF2-40B4-BE49-F238E27FC236}">
                <a16:creationId xmlns:a16="http://schemas.microsoft.com/office/drawing/2014/main" id="{D2E8EDD3-7C49-9042-B0F2-684A1B57C131}"/>
              </a:ext>
            </a:extLst>
          </p:cNvPr>
          <p:cNvSpPr/>
          <p:nvPr/>
        </p:nvSpPr>
        <p:spPr>
          <a:xfrm>
            <a:off x="2285910" y="39029858"/>
            <a:ext cx="12848523" cy="477054"/>
          </a:xfrm>
          <a:prstGeom prst="rect">
            <a:avLst/>
          </a:prstGeom>
        </p:spPr>
        <p:txBody>
          <a:bodyPr wrap="square">
            <a:spAutoFit/>
          </a:bodyPr>
          <a:lstStyle/>
          <a:p>
            <a:r>
              <a:rPr lang="en-US" sz="2500" i="1" dirty="0">
                <a:solidFill>
                  <a:schemeClr val="tx1">
                    <a:lumMod val="85000"/>
                    <a:lumOff val="15000"/>
                  </a:schemeClr>
                </a:solidFill>
                <a:latin typeface="Arial" panose="020B0604020202020204" pitchFamily="34" charset="0"/>
                <a:cs typeface="Arial" panose="020B0604020202020204" pitchFamily="34" charset="0"/>
              </a:rPr>
              <a:t>Image Caption – Arial Italic 25pt</a:t>
            </a:r>
            <a:endParaRPr lang="en-US" sz="2500" i="1" dirty="0">
              <a:solidFill>
                <a:schemeClr val="tx1">
                  <a:lumMod val="85000"/>
                  <a:lumOff val="15000"/>
                </a:schemeClr>
              </a:solidFill>
            </a:endParaRPr>
          </a:p>
        </p:txBody>
      </p:sp>
      <p:sp>
        <p:nvSpPr>
          <p:cNvPr id="48" name="Content Placeholder 2">
            <a:extLst>
              <a:ext uri="{FF2B5EF4-FFF2-40B4-BE49-F238E27FC236}">
                <a16:creationId xmlns:a16="http://schemas.microsoft.com/office/drawing/2014/main" id="{0B4CBEF9-C897-354B-A985-A102EDE6E260}"/>
              </a:ext>
            </a:extLst>
          </p:cNvPr>
          <p:cNvSpPr txBox="1">
            <a:spLocks/>
          </p:cNvSpPr>
          <p:nvPr/>
        </p:nvSpPr>
        <p:spPr>
          <a:xfrm>
            <a:off x="17906460" y="6256421"/>
            <a:ext cx="13281660" cy="8903367"/>
          </a:xfrm>
          <a:prstGeom prst="rect">
            <a:avLst/>
          </a:prstGeom>
        </p:spPr>
        <p:txBody>
          <a:bodyPr vert="horz" lIns="91440" tIns="45720" rIns="91440" bIns="45720" rtlCol="0">
            <a:normAutofit/>
          </a:bodyPr>
          <a:lstStyle>
            <a:lvl1pPr marL="822960" indent="-822960" algn="l" defTabSz="3291840" rtl="0" eaLnBrk="1" latinLnBrk="0" hangingPunct="1">
              <a:lnSpc>
                <a:spcPct val="90000"/>
              </a:lnSpc>
              <a:spcBef>
                <a:spcPts val="3600"/>
              </a:spcBef>
              <a:buClr>
                <a:srgbClr val="007A86"/>
              </a:buClr>
              <a:buFont typeface="Wingdings" pitchFamily="2" charset="2"/>
              <a:buChar char="§"/>
              <a:defRPr sz="10080" kern="1200">
                <a:solidFill>
                  <a:schemeClr val="tx1"/>
                </a:solidFill>
                <a:latin typeface="Arial" panose="020B0604020202020204" pitchFamily="34" charset="0"/>
                <a:ea typeface="+mn-ea"/>
                <a:cs typeface="Arial" panose="020B0604020202020204" pitchFamily="34" charset="0"/>
              </a:defRPr>
            </a:lvl1pPr>
            <a:lvl2pPr marL="2468880" indent="-822960" algn="l" defTabSz="3291840" rtl="0" eaLnBrk="1" latinLnBrk="0" hangingPunct="1">
              <a:lnSpc>
                <a:spcPct val="90000"/>
              </a:lnSpc>
              <a:spcBef>
                <a:spcPts val="1800"/>
              </a:spcBef>
              <a:buClr>
                <a:srgbClr val="007A86"/>
              </a:buClr>
              <a:buFont typeface="Wingdings" pitchFamily="2" charset="2"/>
              <a:buChar char="§"/>
              <a:defRPr sz="8640" kern="1200">
                <a:solidFill>
                  <a:schemeClr val="tx1"/>
                </a:solidFill>
                <a:latin typeface="Arial" panose="020B0604020202020204" pitchFamily="34" charset="0"/>
                <a:ea typeface="+mn-ea"/>
                <a:cs typeface="Arial" panose="020B0604020202020204" pitchFamily="34" charset="0"/>
              </a:defRPr>
            </a:lvl2pPr>
            <a:lvl3pPr marL="4114800" indent="-822960" algn="l" defTabSz="3291840" rtl="0" eaLnBrk="1" latinLnBrk="0" hangingPunct="1">
              <a:lnSpc>
                <a:spcPct val="90000"/>
              </a:lnSpc>
              <a:spcBef>
                <a:spcPts val="1800"/>
              </a:spcBef>
              <a:buClr>
                <a:srgbClr val="007A86"/>
              </a:buClr>
              <a:buFont typeface="Wingdings" pitchFamily="2" charset="2"/>
              <a:buChar char="§"/>
              <a:defRPr sz="7200" kern="1200">
                <a:solidFill>
                  <a:schemeClr val="tx1"/>
                </a:solidFill>
                <a:latin typeface="Arial" panose="020B0604020202020204" pitchFamily="34" charset="0"/>
                <a:ea typeface="+mn-ea"/>
                <a:cs typeface="Arial" panose="020B0604020202020204" pitchFamily="34" charset="0"/>
              </a:defRPr>
            </a:lvl3pPr>
            <a:lvl4pPr marL="5760720" indent="-822960" algn="l" defTabSz="3291840" rtl="0" eaLnBrk="1" latinLnBrk="0" hangingPunct="1">
              <a:lnSpc>
                <a:spcPct val="90000"/>
              </a:lnSpc>
              <a:spcBef>
                <a:spcPts val="1800"/>
              </a:spcBef>
              <a:buClr>
                <a:srgbClr val="007A86"/>
              </a:buClr>
              <a:buFont typeface="Wingdings" pitchFamily="2" charset="2"/>
              <a:buChar char="§"/>
              <a:defRPr sz="6480" kern="1200">
                <a:solidFill>
                  <a:schemeClr val="tx1"/>
                </a:solidFill>
                <a:latin typeface="Arial" panose="020B0604020202020204" pitchFamily="34" charset="0"/>
                <a:ea typeface="+mn-ea"/>
                <a:cs typeface="Arial" panose="020B0604020202020204" pitchFamily="34" charset="0"/>
              </a:defRPr>
            </a:lvl4pPr>
            <a:lvl5pPr marL="7406640" indent="-822960" algn="l" defTabSz="3291840" rtl="0" eaLnBrk="1" latinLnBrk="0" hangingPunct="1">
              <a:lnSpc>
                <a:spcPct val="90000"/>
              </a:lnSpc>
              <a:spcBef>
                <a:spcPts val="1800"/>
              </a:spcBef>
              <a:buClr>
                <a:srgbClr val="007A86"/>
              </a:buClr>
              <a:buFont typeface="Wingdings" pitchFamily="2" charset="2"/>
              <a:buChar char="§"/>
              <a:defRPr sz="6480" kern="1200">
                <a:solidFill>
                  <a:schemeClr val="tx1"/>
                </a:solidFill>
                <a:latin typeface="Arial" panose="020B0604020202020204" pitchFamily="34" charset="0"/>
                <a:ea typeface="+mn-ea"/>
                <a:cs typeface="Arial" panose="020B0604020202020204" pitchFamily="34" charset="0"/>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buFont typeface="Wingdings" pitchFamily="2" charset="2"/>
              <a:buNone/>
            </a:pPr>
            <a:r>
              <a:rPr lang="en-US" sz="6500" b="1" dirty="0">
                <a:solidFill>
                  <a:srgbClr val="007A86"/>
                </a:solidFill>
              </a:rPr>
              <a:t>Subtitles – Arial Bold 65pt</a:t>
            </a:r>
          </a:p>
          <a:p>
            <a:pPr marL="0" indent="0">
              <a:buFont typeface="Wingdings" pitchFamily="2" charset="2"/>
              <a:buNone/>
            </a:pPr>
            <a:r>
              <a:rPr lang="en-US" sz="4000" dirty="0">
                <a:solidFill>
                  <a:schemeClr val="tx1">
                    <a:lumMod val="85000"/>
                    <a:lumOff val="15000"/>
                  </a:schemeClr>
                </a:solidFill>
              </a:rPr>
              <a:t>Body text - Arial 40pt</a:t>
            </a:r>
          </a:p>
          <a:p>
            <a:pPr marL="0" indent="0">
              <a:lnSpc>
                <a:spcPct val="100000"/>
              </a:lnSpc>
              <a:buFont typeface="Wingdings" pitchFamily="2" charset="2"/>
              <a:buNone/>
            </a:pPr>
            <a:r>
              <a:rPr lang="en-US" sz="4000" dirty="0">
                <a:solidFill>
                  <a:schemeClr val="tx1">
                    <a:lumMod val="85000"/>
                    <a:lumOff val="15000"/>
                  </a:schemeClr>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a:t>
            </a:r>
            <a:br>
              <a:rPr lang="en-US" sz="4000" dirty="0">
                <a:solidFill>
                  <a:schemeClr val="tx1">
                    <a:lumMod val="85000"/>
                    <a:lumOff val="15000"/>
                  </a:schemeClr>
                </a:solidFill>
              </a:rPr>
            </a:br>
            <a:r>
              <a:rPr lang="en-US" sz="4000" dirty="0">
                <a:solidFill>
                  <a:schemeClr val="tx1">
                    <a:lumMod val="85000"/>
                    <a:lumOff val="15000"/>
                  </a:schemeClr>
                </a:solidFill>
              </a:rPr>
              <a:t>Text Text Text Text Text Text Text Text Text Text Text Text Text Text Text Text Text Text Text Text Text Text Text Text Text Text Text Text Text Text Text Text Text Text Text Text</a:t>
            </a:r>
          </a:p>
        </p:txBody>
      </p:sp>
      <p:grpSp>
        <p:nvGrpSpPr>
          <p:cNvPr id="49" name="Group 48">
            <a:extLst>
              <a:ext uri="{FF2B5EF4-FFF2-40B4-BE49-F238E27FC236}">
                <a16:creationId xmlns:a16="http://schemas.microsoft.com/office/drawing/2014/main" id="{7D24B0DF-010B-6844-B60C-1230415BB909}"/>
              </a:ext>
            </a:extLst>
          </p:cNvPr>
          <p:cNvGrpSpPr/>
          <p:nvPr/>
        </p:nvGrpSpPr>
        <p:grpSpPr>
          <a:xfrm>
            <a:off x="17906459" y="13992471"/>
            <a:ext cx="12848524" cy="6930190"/>
            <a:chOff x="2263139" y="15159788"/>
            <a:chExt cx="12848524" cy="6930190"/>
          </a:xfrm>
        </p:grpSpPr>
        <p:sp>
          <p:nvSpPr>
            <p:cNvPr id="50" name="Rectangle 49">
              <a:extLst>
                <a:ext uri="{FF2B5EF4-FFF2-40B4-BE49-F238E27FC236}">
                  <a16:creationId xmlns:a16="http://schemas.microsoft.com/office/drawing/2014/main" id="{C4B07AE3-4967-F243-BFAD-BDC2345E880E}"/>
                </a:ext>
              </a:extLst>
            </p:cNvPr>
            <p:cNvSpPr/>
            <p:nvPr/>
          </p:nvSpPr>
          <p:spPr>
            <a:xfrm>
              <a:off x="2263139" y="15159788"/>
              <a:ext cx="12848523" cy="6930190"/>
            </a:xfrm>
            <a:prstGeom prst="rect">
              <a:avLst/>
            </a:prstGeom>
            <a:solidFill>
              <a:srgbClr val="007A86">
                <a:alpha val="36000"/>
              </a:srgbClr>
            </a:solidFill>
            <a:ln>
              <a:solidFill>
                <a:srgbClr val="007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FB71C5F-2376-5346-9D54-AFF01212B9F9}"/>
                </a:ext>
              </a:extLst>
            </p:cNvPr>
            <p:cNvSpPr/>
            <p:nvPr/>
          </p:nvSpPr>
          <p:spPr>
            <a:xfrm>
              <a:off x="2263140" y="17963164"/>
              <a:ext cx="12848523" cy="1092607"/>
            </a:xfrm>
            <a:prstGeom prst="rect">
              <a:avLst/>
            </a:prstGeom>
          </p:spPr>
          <p:txBody>
            <a:bodyPr wrap="square">
              <a:spAutoFit/>
            </a:bodyPr>
            <a:lstStyle/>
            <a:p>
              <a:pPr algn="ctr"/>
              <a:r>
                <a:rPr lang="en-US" sz="6500" b="1" dirty="0">
                  <a:solidFill>
                    <a:schemeClr val="tx1">
                      <a:lumMod val="85000"/>
                      <a:lumOff val="15000"/>
                    </a:schemeClr>
                  </a:solidFill>
                  <a:latin typeface="Arial" panose="020B0604020202020204" pitchFamily="34" charset="0"/>
                  <a:cs typeface="Arial" panose="020B0604020202020204" pitchFamily="34" charset="0"/>
                </a:rPr>
                <a:t>Image</a:t>
              </a:r>
            </a:p>
          </p:txBody>
        </p:sp>
      </p:grpSp>
      <p:sp>
        <p:nvSpPr>
          <p:cNvPr id="52" name="Rectangle 51">
            <a:extLst>
              <a:ext uri="{FF2B5EF4-FFF2-40B4-BE49-F238E27FC236}">
                <a16:creationId xmlns:a16="http://schemas.microsoft.com/office/drawing/2014/main" id="{082057D6-E9FD-7241-BC01-DAB4B8799518}"/>
              </a:ext>
            </a:extLst>
          </p:cNvPr>
          <p:cNvSpPr/>
          <p:nvPr/>
        </p:nvSpPr>
        <p:spPr>
          <a:xfrm>
            <a:off x="17906459" y="21199059"/>
            <a:ext cx="12848523" cy="477054"/>
          </a:xfrm>
          <a:prstGeom prst="rect">
            <a:avLst/>
          </a:prstGeom>
        </p:spPr>
        <p:txBody>
          <a:bodyPr wrap="square">
            <a:spAutoFit/>
          </a:bodyPr>
          <a:lstStyle/>
          <a:p>
            <a:r>
              <a:rPr lang="en-US" sz="2500" i="1" dirty="0">
                <a:solidFill>
                  <a:schemeClr val="tx1">
                    <a:lumMod val="85000"/>
                    <a:lumOff val="15000"/>
                  </a:schemeClr>
                </a:solidFill>
                <a:latin typeface="Arial" panose="020B0604020202020204" pitchFamily="34" charset="0"/>
                <a:cs typeface="Arial" panose="020B0604020202020204" pitchFamily="34" charset="0"/>
              </a:rPr>
              <a:t>Image Caption – Arial Italic 25pt</a:t>
            </a:r>
            <a:endParaRPr lang="en-US" sz="2500" i="1" dirty="0">
              <a:solidFill>
                <a:schemeClr val="tx1">
                  <a:lumMod val="85000"/>
                  <a:lumOff val="15000"/>
                </a:schemeClr>
              </a:solidFill>
            </a:endParaRPr>
          </a:p>
        </p:txBody>
      </p:sp>
      <p:sp>
        <p:nvSpPr>
          <p:cNvPr id="53" name="Content Placeholder 2">
            <a:extLst>
              <a:ext uri="{FF2B5EF4-FFF2-40B4-BE49-F238E27FC236}">
                <a16:creationId xmlns:a16="http://schemas.microsoft.com/office/drawing/2014/main" id="{EF83E899-A736-A548-84EA-6A7DB1B7200D}"/>
              </a:ext>
            </a:extLst>
          </p:cNvPr>
          <p:cNvSpPr txBox="1">
            <a:spLocks/>
          </p:cNvSpPr>
          <p:nvPr/>
        </p:nvSpPr>
        <p:spPr>
          <a:xfrm>
            <a:off x="17929231" y="24087220"/>
            <a:ext cx="13281660" cy="8903367"/>
          </a:xfrm>
          <a:prstGeom prst="rect">
            <a:avLst/>
          </a:prstGeom>
        </p:spPr>
        <p:txBody>
          <a:bodyPr vert="horz" lIns="91440" tIns="45720" rIns="91440" bIns="45720" rtlCol="0">
            <a:normAutofit/>
          </a:bodyPr>
          <a:lstStyle>
            <a:lvl1pPr marL="822960" indent="-822960" algn="l" defTabSz="3291840" rtl="0" eaLnBrk="1" latinLnBrk="0" hangingPunct="1">
              <a:lnSpc>
                <a:spcPct val="90000"/>
              </a:lnSpc>
              <a:spcBef>
                <a:spcPts val="3600"/>
              </a:spcBef>
              <a:buClr>
                <a:srgbClr val="007A86"/>
              </a:buClr>
              <a:buFont typeface="Wingdings" pitchFamily="2" charset="2"/>
              <a:buChar char="§"/>
              <a:defRPr sz="10080" kern="1200">
                <a:solidFill>
                  <a:schemeClr val="tx1"/>
                </a:solidFill>
                <a:latin typeface="Arial" panose="020B0604020202020204" pitchFamily="34" charset="0"/>
                <a:ea typeface="+mn-ea"/>
                <a:cs typeface="Arial" panose="020B0604020202020204" pitchFamily="34" charset="0"/>
              </a:defRPr>
            </a:lvl1pPr>
            <a:lvl2pPr marL="2468880" indent="-822960" algn="l" defTabSz="3291840" rtl="0" eaLnBrk="1" latinLnBrk="0" hangingPunct="1">
              <a:lnSpc>
                <a:spcPct val="90000"/>
              </a:lnSpc>
              <a:spcBef>
                <a:spcPts val="1800"/>
              </a:spcBef>
              <a:buClr>
                <a:srgbClr val="007A86"/>
              </a:buClr>
              <a:buFont typeface="Wingdings" pitchFamily="2" charset="2"/>
              <a:buChar char="§"/>
              <a:defRPr sz="8640" kern="1200">
                <a:solidFill>
                  <a:schemeClr val="tx1"/>
                </a:solidFill>
                <a:latin typeface="Arial" panose="020B0604020202020204" pitchFamily="34" charset="0"/>
                <a:ea typeface="+mn-ea"/>
                <a:cs typeface="Arial" panose="020B0604020202020204" pitchFamily="34" charset="0"/>
              </a:defRPr>
            </a:lvl2pPr>
            <a:lvl3pPr marL="4114800" indent="-822960" algn="l" defTabSz="3291840" rtl="0" eaLnBrk="1" latinLnBrk="0" hangingPunct="1">
              <a:lnSpc>
                <a:spcPct val="90000"/>
              </a:lnSpc>
              <a:spcBef>
                <a:spcPts val="1800"/>
              </a:spcBef>
              <a:buClr>
                <a:srgbClr val="007A86"/>
              </a:buClr>
              <a:buFont typeface="Wingdings" pitchFamily="2" charset="2"/>
              <a:buChar char="§"/>
              <a:defRPr sz="7200" kern="1200">
                <a:solidFill>
                  <a:schemeClr val="tx1"/>
                </a:solidFill>
                <a:latin typeface="Arial" panose="020B0604020202020204" pitchFamily="34" charset="0"/>
                <a:ea typeface="+mn-ea"/>
                <a:cs typeface="Arial" panose="020B0604020202020204" pitchFamily="34" charset="0"/>
              </a:defRPr>
            </a:lvl3pPr>
            <a:lvl4pPr marL="5760720" indent="-822960" algn="l" defTabSz="3291840" rtl="0" eaLnBrk="1" latinLnBrk="0" hangingPunct="1">
              <a:lnSpc>
                <a:spcPct val="90000"/>
              </a:lnSpc>
              <a:spcBef>
                <a:spcPts val="1800"/>
              </a:spcBef>
              <a:buClr>
                <a:srgbClr val="007A86"/>
              </a:buClr>
              <a:buFont typeface="Wingdings" pitchFamily="2" charset="2"/>
              <a:buChar char="§"/>
              <a:defRPr sz="6480" kern="1200">
                <a:solidFill>
                  <a:schemeClr val="tx1"/>
                </a:solidFill>
                <a:latin typeface="Arial" panose="020B0604020202020204" pitchFamily="34" charset="0"/>
                <a:ea typeface="+mn-ea"/>
                <a:cs typeface="Arial" panose="020B0604020202020204" pitchFamily="34" charset="0"/>
              </a:defRPr>
            </a:lvl4pPr>
            <a:lvl5pPr marL="7406640" indent="-822960" algn="l" defTabSz="3291840" rtl="0" eaLnBrk="1" latinLnBrk="0" hangingPunct="1">
              <a:lnSpc>
                <a:spcPct val="90000"/>
              </a:lnSpc>
              <a:spcBef>
                <a:spcPts val="1800"/>
              </a:spcBef>
              <a:buClr>
                <a:srgbClr val="007A86"/>
              </a:buClr>
              <a:buFont typeface="Wingdings" pitchFamily="2" charset="2"/>
              <a:buChar char="§"/>
              <a:defRPr sz="6480" kern="1200">
                <a:solidFill>
                  <a:schemeClr val="tx1"/>
                </a:solidFill>
                <a:latin typeface="Arial" panose="020B0604020202020204" pitchFamily="34" charset="0"/>
                <a:ea typeface="+mn-ea"/>
                <a:cs typeface="Arial" panose="020B0604020202020204" pitchFamily="34" charset="0"/>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buFont typeface="Wingdings" pitchFamily="2" charset="2"/>
              <a:buNone/>
            </a:pPr>
            <a:r>
              <a:rPr lang="en-US" sz="6500" b="1" dirty="0">
                <a:solidFill>
                  <a:srgbClr val="007A86"/>
                </a:solidFill>
              </a:rPr>
              <a:t>Subtitles – Arial Bold 65pt</a:t>
            </a:r>
          </a:p>
          <a:p>
            <a:pPr marL="0" indent="0">
              <a:buFont typeface="Wingdings" pitchFamily="2" charset="2"/>
              <a:buNone/>
            </a:pPr>
            <a:r>
              <a:rPr lang="en-US" sz="4000" dirty="0">
                <a:solidFill>
                  <a:schemeClr val="tx1">
                    <a:lumMod val="85000"/>
                    <a:lumOff val="15000"/>
                  </a:schemeClr>
                </a:solidFill>
              </a:rPr>
              <a:t>Body text - Arial 40pt</a:t>
            </a:r>
          </a:p>
          <a:p>
            <a:pPr marL="0" indent="0">
              <a:lnSpc>
                <a:spcPct val="100000"/>
              </a:lnSpc>
              <a:buFont typeface="Wingdings" pitchFamily="2" charset="2"/>
              <a:buNone/>
            </a:pPr>
            <a:r>
              <a:rPr lang="en-US" sz="4000" dirty="0">
                <a:solidFill>
                  <a:schemeClr val="tx1">
                    <a:lumMod val="85000"/>
                    <a:lumOff val="15000"/>
                  </a:schemeClr>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a:t>
            </a:r>
            <a:br>
              <a:rPr lang="en-US" sz="4000" dirty="0">
                <a:solidFill>
                  <a:schemeClr val="tx1">
                    <a:lumMod val="85000"/>
                    <a:lumOff val="15000"/>
                  </a:schemeClr>
                </a:solidFill>
              </a:rPr>
            </a:br>
            <a:r>
              <a:rPr lang="en-US" sz="4000" dirty="0">
                <a:solidFill>
                  <a:schemeClr val="tx1">
                    <a:lumMod val="85000"/>
                    <a:lumOff val="15000"/>
                  </a:schemeClr>
                </a:solidFill>
              </a:rPr>
              <a:t>Text Text Text Text Text Text Text Text Text Text Text Text Text Text Text Text Text Text Text Text Text Text Text Text Text Text Text Text Text Text Text Text Text Text Text Text</a:t>
            </a:r>
          </a:p>
        </p:txBody>
      </p:sp>
      <p:grpSp>
        <p:nvGrpSpPr>
          <p:cNvPr id="54" name="Group 53">
            <a:extLst>
              <a:ext uri="{FF2B5EF4-FFF2-40B4-BE49-F238E27FC236}">
                <a16:creationId xmlns:a16="http://schemas.microsoft.com/office/drawing/2014/main" id="{693870B9-B910-6D40-ACFE-52CB69B27C32}"/>
              </a:ext>
            </a:extLst>
          </p:cNvPr>
          <p:cNvGrpSpPr/>
          <p:nvPr/>
        </p:nvGrpSpPr>
        <p:grpSpPr>
          <a:xfrm>
            <a:off x="17929230" y="31823270"/>
            <a:ext cx="12848524" cy="6930190"/>
            <a:chOff x="2263139" y="15159788"/>
            <a:chExt cx="12848524" cy="6930190"/>
          </a:xfrm>
        </p:grpSpPr>
        <p:sp>
          <p:nvSpPr>
            <p:cNvPr id="55" name="Rectangle 54">
              <a:extLst>
                <a:ext uri="{FF2B5EF4-FFF2-40B4-BE49-F238E27FC236}">
                  <a16:creationId xmlns:a16="http://schemas.microsoft.com/office/drawing/2014/main" id="{B4E448C5-0DF6-5546-A4BA-2AB5E8875781}"/>
                </a:ext>
              </a:extLst>
            </p:cNvPr>
            <p:cNvSpPr/>
            <p:nvPr/>
          </p:nvSpPr>
          <p:spPr>
            <a:xfrm>
              <a:off x="2263139" y="15159788"/>
              <a:ext cx="12848523" cy="6930190"/>
            </a:xfrm>
            <a:prstGeom prst="rect">
              <a:avLst/>
            </a:prstGeom>
            <a:solidFill>
              <a:srgbClr val="007A86">
                <a:alpha val="36000"/>
              </a:srgbClr>
            </a:solidFill>
            <a:ln>
              <a:solidFill>
                <a:srgbClr val="007A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011A872-898D-F042-AB31-77BEB24BDF95}"/>
                </a:ext>
              </a:extLst>
            </p:cNvPr>
            <p:cNvSpPr/>
            <p:nvPr/>
          </p:nvSpPr>
          <p:spPr>
            <a:xfrm>
              <a:off x="2263140" y="17963164"/>
              <a:ext cx="12848523" cy="1092607"/>
            </a:xfrm>
            <a:prstGeom prst="rect">
              <a:avLst/>
            </a:prstGeom>
          </p:spPr>
          <p:txBody>
            <a:bodyPr wrap="square">
              <a:spAutoFit/>
            </a:bodyPr>
            <a:lstStyle/>
            <a:p>
              <a:pPr algn="ctr"/>
              <a:r>
                <a:rPr lang="en-US" sz="6500" b="1" dirty="0">
                  <a:solidFill>
                    <a:schemeClr val="tx1">
                      <a:lumMod val="85000"/>
                      <a:lumOff val="15000"/>
                    </a:schemeClr>
                  </a:solidFill>
                  <a:latin typeface="Arial" panose="020B0604020202020204" pitchFamily="34" charset="0"/>
                  <a:cs typeface="Arial" panose="020B0604020202020204" pitchFamily="34" charset="0"/>
                </a:rPr>
                <a:t>Image</a:t>
              </a:r>
            </a:p>
          </p:txBody>
        </p:sp>
      </p:grpSp>
      <p:sp>
        <p:nvSpPr>
          <p:cNvPr id="57" name="Rectangle 56">
            <a:extLst>
              <a:ext uri="{FF2B5EF4-FFF2-40B4-BE49-F238E27FC236}">
                <a16:creationId xmlns:a16="http://schemas.microsoft.com/office/drawing/2014/main" id="{CC1027CB-8940-614C-AC5B-3960CFD63072}"/>
              </a:ext>
            </a:extLst>
          </p:cNvPr>
          <p:cNvSpPr/>
          <p:nvPr/>
        </p:nvSpPr>
        <p:spPr>
          <a:xfrm>
            <a:off x="17929230" y="39029858"/>
            <a:ext cx="12848523" cy="477054"/>
          </a:xfrm>
          <a:prstGeom prst="rect">
            <a:avLst/>
          </a:prstGeom>
        </p:spPr>
        <p:txBody>
          <a:bodyPr wrap="square">
            <a:spAutoFit/>
          </a:bodyPr>
          <a:lstStyle/>
          <a:p>
            <a:r>
              <a:rPr lang="en-US" sz="2500" i="1" dirty="0">
                <a:solidFill>
                  <a:schemeClr val="tx1">
                    <a:lumMod val="85000"/>
                    <a:lumOff val="15000"/>
                  </a:schemeClr>
                </a:solidFill>
                <a:latin typeface="Arial" panose="020B0604020202020204" pitchFamily="34" charset="0"/>
                <a:cs typeface="Arial" panose="020B0604020202020204" pitchFamily="34" charset="0"/>
              </a:rPr>
              <a:t>Image Caption – Arial Italic 25pt</a:t>
            </a:r>
            <a:endParaRPr lang="en-US" sz="2500" i="1" dirty="0">
              <a:solidFill>
                <a:schemeClr val="tx1">
                  <a:lumMod val="85000"/>
                  <a:lumOff val="15000"/>
                </a:schemeClr>
              </a:solidFill>
            </a:endParaRPr>
          </a:p>
        </p:txBody>
      </p:sp>
      <p:grpSp>
        <p:nvGrpSpPr>
          <p:cNvPr id="58" name="Group 57">
            <a:extLst>
              <a:ext uri="{FF2B5EF4-FFF2-40B4-BE49-F238E27FC236}">
                <a16:creationId xmlns:a16="http://schemas.microsoft.com/office/drawing/2014/main" id="{166A1959-9E69-9844-97B8-D7BAD057BC92}"/>
              </a:ext>
            </a:extLst>
          </p:cNvPr>
          <p:cNvGrpSpPr/>
          <p:nvPr/>
        </p:nvGrpSpPr>
        <p:grpSpPr>
          <a:xfrm>
            <a:off x="443575" y="5397087"/>
            <a:ext cx="32474825" cy="35821992"/>
            <a:chOff x="443575" y="5397087"/>
            <a:chExt cx="32474825" cy="35821992"/>
          </a:xfrm>
        </p:grpSpPr>
        <p:sp>
          <p:nvSpPr>
            <p:cNvPr id="59" name="Rectangle 58">
              <a:extLst>
                <a:ext uri="{FF2B5EF4-FFF2-40B4-BE49-F238E27FC236}">
                  <a16:creationId xmlns:a16="http://schemas.microsoft.com/office/drawing/2014/main" id="{BE1ECA57-F286-DF4F-9616-5B3DF22019B9}"/>
                </a:ext>
              </a:extLst>
            </p:cNvPr>
            <p:cNvSpPr/>
            <p:nvPr/>
          </p:nvSpPr>
          <p:spPr>
            <a:xfrm>
              <a:off x="887150" y="5397087"/>
              <a:ext cx="32031250" cy="98488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900" b="1" dirty="0">
                  <a:solidFill>
                    <a:srgbClr val="F9B254"/>
                  </a:solidFill>
                  <a:latin typeface="Helvetica"/>
                  <a:cs typeface="Helvetica"/>
                </a:rPr>
                <a:t>Leave a minimum of 1” clear space in the margin and gutter. Leave a minimum of 1” clear space in the margin and gutter.</a:t>
              </a:r>
              <a:endParaRPr lang="en-US" sz="2900" dirty="0">
                <a:solidFill>
                  <a:srgbClr val="F9B254"/>
                </a:solidFill>
              </a:endParaRPr>
            </a:p>
            <a:p>
              <a:pPr algn="ctr"/>
              <a:endParaRPr lang="en-US" sz="2900" dirty="0">
                <a:solidFill>
                  <a:srgbClr val="F9B254"/>
                </a:solidFill>
              </a:endParaRPr>
            </a:p>
          </p:txBody>
        </p:sp>
        <p:sp>
          <p:nvSpPr>
            <p:cNvPr id="60" name="Rectangle 59">
              <a:extLst>
                <a:ext uri="{FF2B5EF4-FFF2-40B4-BE49-F238E27FC236}">
                  <a16:creationId xmlns:a16="http://schemas.microsoft.com/office/drawing/2014/main" id="{CFF9CF56-7448-F74D-9FEF-A2AB4B1B3635}"/>
                </a:ext>
              </a:extLst>
            </p:cNvPr>
            <p:cNvSpPr/>
            <p:nvPr/>
          </p:nvSpPr>
          <p:spPr>
            <a:xfrm rot="5400000">
              <a:off x="-1572625" y="22500018"/>
              <a:ext cx="35555669" cy="143116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r>
                <a:rPr lang="en-US" sz="2900" b="1" dirty="0">
                  <a:solidFill>
                    <a:srgbClr val="F9B254"/>
                  </a:solidFill>
                  <a:latin typeface="Helvetica"/>
                  <a:cs typeface="Helvetica"/>
                </a:rPr>
                <a:t>Leave a minimum of 1” clear space in the margin and gutter. Leave a minimum of 1” clear space in the margin and gutter. Leave a minimum of 1” clear space in the margin and gutter.</a:t>
              </a:r>
              <a:endParaRPr lang="en-US" sz="2900" dirty="0">
                <a:solidFill>
                  <a:srgbClr val="F9B254"/>
                </a:solidFill>
              </a:endParaRPr>
            </a:p>
            <a:p>
              <a:pPr algn="ctr"/>
              <a:endParaRPr lang="en-US" sz="2900" dirty="0">
                <a:solidFill>
                  <a:srgbClr val="F9B254"/>
                </a:solidFill>
              </a:endParaRPr>
            </a:p>
            <a:p>
              <a:pPr algn="ctr"/>
              <a:endParaRPr lang="en-US" sz="2900" dirty="0">
                <a:solidFill>
                  <a:srgbClr val="F9B254"/>
                </a:solidFill>
              </a:endParaRPr>
            </a:p>
          </p:txBody>
        </p:sp>
        <p:cxnSp>
          <p:nvCxnSpPr>
            <p:cNvPr id="61" name="Straight Arrow Connector 60">
              <a:extLst>
                <a:ext uri="{FF2B5EF4-FFF2-40B4-BE49-F238E27FC236}">
                  <a16:creationId xmlns:a16="http://schemas.microsoft.com/office/drawing/2014/main" id="{445DB506-D166-2F4D-8C15-E93B13211392}"/>
                </a:ext>
              </a:extLst>
            </p:cNvPr>
            <p:cNvCxnSpPr/>
            <p:nvPr/>
          </p:nvCxnSpPr>
          <p:spPr>
            <a:xfrm>
              <a:off x="31980037" y="5658571"/>
              <a:ext cx="0" cy="2821920"/>
            </a:xfrm>
            <a:prstGeom prst="straightConnector1">
              <a:avLst/>
            </a:prstGeom>
            <a:ln w="76200" cmpd="sng">
              <a:solidFill>
                <a:srgbClr val="F9B254"/>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E064DF88-EC21-8843-A315-8026E40A7FF4}"/>
                </a:ext>
              </a:extLst>
            </p:cNvPr>
            <p:cNvCxnSpPr/>
            <p:nvPr/>
          </p:nvCxnSpPr>
          <p:spPr>
            <a:xfrm>
              <a:off x="887150" y="5810971"/>
              <a:ext cx="0" cy="2821920"/>
            </a:xfrm>
            <a:prstGeom prst="straightConnector1">
              <a:avLst/>
            </a:prstGeom>
            <a:ln w="76200" cmpd="sng">
              <a:solidFill>
                <a:srgbClr val="F9B254"/>
              </a:solidFill>
              <a:tailEnd type="arrow"/>
            </a:ln>
          </p:spPr>
          <p:style>
            <a:lnRef idx="2">
              <a:schemeClr val="accent1"/>
            </a:lnRef>
            <a:fillRef idx="0">
              <a:schemeClr val="accent1"/>
            </a:fillRef>
            <a:effectRef idx="1">
              <a:schemeClr val="accent1"/>
            </a:effectRef>
            <a:fontRef idx="minor">
              <a:schemeClr val="tx1"/>
            </a:fontRef>
          </p:style>
        </p:cxnSp>
        <p:grpSp>
          <p:nvGrpSpPr>
            <p:cNvPr id="63" name="Group 62">
              <a:extLst>
                <a:ext uri="{FF2B5EF4-FFF2-40B4-BE49-F238E27FC236}">
                  <a16:creationId xmlns:a16="http://schemas.microsoft.com/office/drawing/2014/main" id="{E6761403-57CF-374A-AB63-7B18D7847AE9}"/>
                </a:ext>
              </a:extLst>
            </p:cNvPr>
            <p:cNvGrpSpPr/>
            <p:nvPr/>
          </p:nvGrpSpPr>
          <p:grpSpPr>
            <a:xfrm>
              <a:off x="443575" y="40234194"/>
              <a:ext cx="32031250" cy="984885"/>
              <a:chOff x="443575" y="40234194"/>
              <a:chExt cx="32031250" cy="984885"/>
            </a:xfrm>
          </p:grpSpPr>
          <p:sp>
            <p:nvSpPr>
              <p:cNvPr id="64" name="Rectangle 63">
                <a:extLst>
                  <a:ext uri="{FF2B5EF4-FFF2-40B4-BE49-F238E27FC236}">
                    <a16:creationId xmlns:a16="http://schemas.microsoft.com/office/drawing/2014/main" id="{3D8B7516-A8E8-1843-A099-B3B9DCEECED9}"/>
                  </a:ext>
                </a:extLst>
              </p:cNvPr>
              <p:cNvSpPr/>
              <p:nvPr/>
            </p:nvSpPr>
            <p:spPr>
              <a:xfrm>
                <a:off x="443575" y="40234194"/>
                <a:ext cx="32031250" cy="98488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900" b="1" dirty="0">
                    <a:solidFill>
                      <a:srgbClr val="F9B254"/>
                    </a:solidFill>
                    <a:latin typeface="Helvetica"/>
                    <a:cs typeface="Helvetica"/>
                  </a:rPr>
                  <a:t>Leave a minimum of 1” clear space in the margin and gutter. Leave a minimum of 1” clear space in the margin and gutter.</a:t>
                </a:r>
                <a:endParaRPr lang="en-US" sz="2900" dirty="0">
                  <a:solidFill>
                    <a:srgbClr val="F9B254"/>
                  </a:solidFill>
                </a:endParaRPr>
              </a:p>
              <a:p>
                <a:pPr algn="ctr"/>
                <a:endParaRPr lang="en-US" sz="2900" dirty="0">
                  <a:solidFill>
                    <a:srgbClr val="F9B254"/>
                  </a:solidFill>
                </a:endParaRPr>
              </a:p>
            </p:txBody>
          </p:sp>
          <p:cxnSp>
            <p:nvCxnSpPr>
              <p:cNvPr id="65" name="Straight Arrow Connector 64">
                <a:extLst>
                  <a:ext uri="{FF2B5EF4-FFF2-40B4-BE49-F238E27FC236}">
                    <a16:creationId xmlns:a16="http://schemas.microsoft.com/office/drawing/2014/main" id="{285D42B1-C5A2-2D4C-9B9A-96ED24CAB44E}"/>
                  </a:ext>
                </a:extLst>
              </p:cNvPr>
              <p:cNvCxnSpPr>
                <a:cxnSpLocks/>
              </p:cNvCxnSpPr>
              <p:nvPr/>
            </p:nvCxnSpPr>
            <p:spPr>
              <a:xfrm flipH="1">
                <a:off x="2285910" y="40632278"/>
                <a:ext cx="2895510" cy="0"/>
              </a:xfrm>
              <a:prstGeom prst="straightConnector1">
                <a:avLst/>
              </a:prstGeom>
              <a:ln w="76200" cmpd="sng">
                <a:solidFill>
                  <a:srgbClr val="F9B254"/>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710DD826-A74D-A14B-B41E-C3E09F80C56A}"/>
                  </a:ext>
                </a:extLst>
              </p:cNvPr>
              <p:cNvCxnSpPr>
                <a:cxnSpLocks/>
              </p:cNvCxnSpPr>
              <p:nvPr/>
            </p:nvCxnSpPr>
            <p:spPr>
              <a:xfrm>
                <a:off x="27267482" y="40573756"/>
                <a:ext cx="2995892" cy="0"/>
              </a:xfrm>
              <a:prstGeom prst="straightConnector1">
                <a:avLst/>
              </a:prstGeom>
              <a:ln w="76200" cmpd="sng">
                <a:solidFill>
                  <a:srgbClr val="F9B254"/>
                </a:solidFill>
                <a:tailEnd type="arrow"/>
              </a:ln>
            </p:spPr>
            <p:style>
              <a:lnRef idx="2">
                <a:schemeClr val="accent1"/>
              </a:lnRef>
              <a:fillRef idx="0">
                <a:schemeClr val="accent1"/>
              </a:fillRef>
              <a:effectRef idx="1">
                <a:schemeClr val="accent1"/>
              </a:effectRef>
              <a:fontRef idx="minor">
                <a:schemeClr val="tx1"/>
              </a:fontRef>
            </p:style>
          </p:cxnSp>
        </p:grpSp>
      </p:grpSp>
      <p:sp>
        <p:nvSpPr>
          <p:cNvPr id="67" name="Content Placeholder 2">
            <a:extLst>
              <a:ext uri="{FF2B5EF4-FFF2-40B4-BE49-F238E27FC236}">
                <a16:creationId xmlns:a16="http://schemas.microsoft.com/office/drawing/2014/main" id="{784FD45D-FA7B-B248-829C-A9821C6853D5}"/>
              </a:ext>
            </a:extLst>
          </p:cNvPr>
          <p:cNvSpPr txBox="1">
            <a:spLocks/>
          </p:cNvSpPr>
          <p:nvPr/>
        </p:nvSpPr>
        <p:spPr>
          <a:xfrm>
            <a:off x="2171647" y="6268453"/>
            <a:ext cx="13281660" cy="8903367"/>
          </a:xfrm>
          <a:prstGeom prst="rect">
            <a:avLst/>
          </a:prstGeom>
        </p:spPr>
        <p:txBody>
          <a:bodyPr vert="horz" lIns="91440" tIns="45720" rIns="91440" bIns="45720" rtlCol="0">
            <a:normAutofit/>
          </a:bodyPr>
          <a:lstStyle>
            <a:lvl1pPr marL="822960" indent="-822960" algn="l" defTabSz="3291840" rtl="0" eaLnBrk="1" latinLnBrk="0" hangingPunct="1">
              <a:lnSpc>
                <a:spcPct val="90000"/>
              </a:lnSpc>
              <a:spcBef>
                <a:spcPts val="3600"/>
              </a:spcBef>
              <a:buClr>
                <a:srgbClr val="007A86"/>
              </a:buClr>
              <a:buFont typeface="Wingdings" pitchFamily="2" charset="2"/>
              <a:buChar char="§"/>
              <a:defRPr sz="10080" kern="1200">
                <a:solidFill>
                  <a:schemeClr val="tx1"/>
                </a:solidFill>
                <a:latin typeface="Arial" panose="020B0604020202020204" pitchFamily="34" charset="0"/>
                <a:ea typeface="+mn-ea"/>
                <a:cs typeface="Arial" panose="020B0604020202020204" pitchFamily="34" charset="0"/>
              </a:defRPr>
            </a:lvl1pPr>
            <a:lvl2pPr marL="2468880" indent="-822960" algn="l" defTabSz="3291840" rtl="0" eaLnBrk="1" latinLnBrk="0" hangingPunct="1">
              <a:lnSpc>
                <a:spcPct val="90000"/>
              </a:lnSpc>
              <a:spcBef>
                <a:spcPts val="1800"/>
              </a:spcBef>
              <a:buClr>
                <a:srgbClr val="007A86"/>
              </a:buClr>
              <a:buFont typeface="Wingdings" pitchFamily="2" charset="2"/>
              <a:buChar char="§"/>
              <a:defRPr sz="8640" kern="1200">
                <a:solidFill>
                  <a:schemeClr val="tx1"/>
                </a:solidFill>
                <a:latin typeface="Arial" panose="020B0604020202020204" pitchFamily="34" charset="0"/>
                <a:ea typeface="+mn-ea"/>
                <a:cs typeface="Arial" panose="020B0604020202020204" pitchFamily="34" charset="0"/>
              </a:defRPr>
            </a:lvl2pPr>
            <a:lvl3pPr marL="4114800" indent="-822960" algn="l" defTabSz="3291840" rtl="0" eaLnBrk="1" latinLnBrk="0" hangingPunct="1">
              <a:lnSpc>
                <a:spcPct val="90000"/>
              </a:lnSpc>
              <a:spcBef>
                <a:spcPts val="1800"/>
              </a:spcBef>
              <a:buClr>
                <a:srgbClr val="007A86"/>
              </a:buClr>
              <a:buFont typeface="Wingdings" pitchFamily="2" charset="2"/>
              <a:buChar char="§"/>
              <a:defRPr sz="7200" kern="1200">
                <a:solidFill>
                  <a:schemeClr val="tx1"/>
                </a:solidFill>
                <a:latin typeface="Arial" panose="020B0604020202020204" pitchFamily="34" charset="0"/>
                <a:ea typeface="+mn-ea"/>
                <a:cs typeface="Arial" panose="020B0604020202020204" pitchFamily="34" charset="0"/>
              </a:defRPr>
            </a:lvl3pPr>
            <a:lvl4pPr marL="5760720" indent="-822960" algn="l" defTabSz="3291840" rtl="0" eaLnBrk="1" latinLnBrk="0" hangingPunct="1">
              <a:lnSpc>
                <a:spcPct val="90000"/>
              </a:lnSpc>
              <a:spcBef>
                <a:spcPts val="1800"/>
              </a:spcBef>
              <a:buClr>
                <a:srgbClr val="007A86"/>
              </a:buClr>
              <a:buFont typeface="Wingdings" pitchFamily="2" charset="2"/>
              <a:buChar char="§"/>
              <a:defRPr sz="6480" kern="1200">
                <a:solidFill>
                  <a:schemeClr val="tx1"/>
                </a:solidFill>
                <a:latin typeface="Arial" panose="020B0604020202020204" pitchFamily="34" charset="0"/>
                <a:ea typeface="+mn-ea"/>
                <a:cs typeface="Arial" panose="020B0604020202020204" pitchFamily="34" charset="0"/>
              </a:defRPr>
            </a:lvl4pPr>
            <a:lvl5pPr marL="7406640" indent="-822960" algn="l" defTabSz="3291840" rtl="0" eaLnBrk="1" latinLnBrk="0" hangingPunct="1">
              <a:lnSpc>
                <a:spcPct val="90000"/>
              </a:lnSpc>
              <a:spcBef>
                <a:spcPts val="1800"/>
              </a:spcBef>
              <a:buClr>
                <a:srgbClr val="007A86"/>
              </a:buClr>
              <a:buFont typeface="Wingdings" pitchFamily="2" charset="2"/>
              <a:buChar char="§"/>
              <a:defRPr sz="6480" kern="1200">
                <a:solidFill>
                  <a:schemeClr val="tx1"/>
                </a:solidFill>
                <a:latin typeface="Arial" panose="020B0604020202020204" pitchFamily="34" charset="0"/>
                <a:ea typeface="+mn-ea"/>
                <a:cs typeface="Arial" panose="020B0604020202020204" pitchFamily="34" charset="0"/>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a:lstStyle>
          <a:p>
            <a:pPr marL="0" indent="0">
              <a:buFont typeface="Wingdings" pitchFamily="2" charset="2"/>
              <a:buNone/>
            </a:pPr>
            <a:r>
              <a:rPr lang="en-US" sz="6500" b="1" dirty="0">
                <a:solidFill>
                  <a:srgbClr val="007A86"/>
                </a:solidFill>
              </a:rPr>
              <a:t>Subtitles – Arial Bold 65pt</a:t>
            </a:r>
          </a:p>
          <a:p>
            <a:pPr marL="0" indent="0">
              <a:buFont typeface="Wingdings" pitchFamily="2" charset="2"/>
              <a:buNone/>
            </a:pPr>
            <a:r>
              <a:rPr lang="en-US" sz="4000" dirty="0">
                <a:solidFill>
                  <a:schemeClr val="tx1">
                    <a:lumMod val="85000"/>
                    <a:lumOff val="15000"/>
                  </a:schemeClr>
                </a:solidFill>
              </a:rPr>
              <a:t>Body text - Arial 40pt</a:t>
            </a:r>
          </a:p>
          <a:p>
            <a:pPr marL="0" indent="0">
              <a:lnSpc>
                <a:spcPct val="100000"/>
              </a:lnSpc>
              <a:buFont typeface="Wingdings" pitchFamily="2" charset="2"/>
              <a:buNone/>
            </a:pPr>
            <a:r>
              <a:rPr lang="en-US" sz="4000" dirty="0">
                <a:solidFill>
                  <a:schemeClr val="tx1">
                    <a:lumMod val="85000"/>
                    <a:lumOff val="15000"/>
                  </a:schemeClr>
                </a:solidFill>
              </a:rPr>
              <a:t>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a:t>
            </a:r>
            <a:br>
              <a:rPr lang="en-US" sz="4000" dirty="0">
                <a:solidFill>
                  <a:schemeClr val="tx1">
                    <a:lumMod val="85000"/>
                    <a:lumOff val="15000"/>
                  </a:schemeClr>
                </a:solidFill>
              </a:rPr>
            </a:br>
            <a:r>
              <a:rPr lang="en-US" sz="4000" dirty="0">
                <a:solidFill>
                  <a:schemeClr val="tx1">
                    <a:lumMod val="85000"/>
                    <a:lumOff val="15000"/>
                  </a:schemeClr>
                </a:solidFill>
              </a:rPr>
              <a:t>Text Text Text Text Text Text Text Text Text Text Text Text Text Text Text Text Text Text Text Text Text Text Text Text Text Text Text Text Text Text Text Text Text Text Text Text</a:t>
            </a:r>
          </a:p>
        </p:txBody>
      </p:sp>
    </p:spTree>
    <p:extLst>
      <p:ext uri="{BB962C8B-B14F-4D97-AF65-F5344CB8AC3E}">
        <p14:creationId xmlns:p14="http://schemas.microsoft.com/office/powerpoint/2010/main" val="36619722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2QA Document" ma:contentTypeID="0x0101002ECE01868E6F7C468575858CD801D2E300BB2327AAAE98F64B995CBD50976E3C3A" ma:contentTypeVersion="3" ma:contentTypeDescription="" ma:contentTypeScope="" ma:versionID="5cda2902f2afef942ac40c20c308c458">
  <xsd:schema xmlns:xsd="http://www.w3.org/2001/XMLSchema" xmlns:xs="http://www.w3.org/2001/XMLSchema" xmlns:p="http://schemas.microsoft.com/office/2006/metadata/properties" xmlns:ns2="bb0dd7db-3cb2-42fd-b42f-064895cc48d8" xmlns:ns3="54560fc8-d9c0-4fd1-9993-09ce464ddc92" targetNamespace="http://schemas.microsoft.com/office/2006/metadata/properties" ma:root="true" ma:fieldsID="ee3f5265f8c054ba5452ca1a4e0667bd" ns2:_="" ns3:_="">
    <xsd:import namespace="bb0dd7db-3cb2-42fd-b42f-064895cc48d8"/>
    <xsd:import namespace="54560fc8-d9c0-4fd1-9993-09ce464ddc92"/>
    <xsd:element name="properties">
      <xsd:complexType>
        <xsd:sequence>
          <xsd:element name="documentManagement">
            <xsd:complexType>
              <xsd:all>
                <xsd:element ref="ns2:C2QA_x0020_Document_x0020_Type" minOccurs="0"/>
                <xsd:element ref="ns2:C2QA_x0020_Document_x0020_Category" minOccurs="0"/>
                <xsd:element ref="ns2:C2QA_x0020_Thrust_x0020_Area" minOccurs="0"/>
                <xsd:element ref="ns2:C2QA_x0020_Mission_x0020_Target" minOccurs="0"/>
                <xsd:element ref="ns2:C2QA_x0020_Technical_x0020_Area" minOccurs="0"/>
                <xsd:element ref="ns2:C2QA_x0020_Affiliation" minOccurs="0"/>
                <xsd:element ref="ns2:C2QA_x0020_Is_x0020_Record" minOccurs="0"/>
                <xsd:element ref="ns2:C2QA_x0020_Document_x0020_Owner" minOccurs="0"/>
                <xsd:element ref="ns2:C2QA_x0020_Document_x0020_Status" minOccurs="0"/>
                <xsd:element ref="ns2:C2QA_x0020_Document_x0020_Review_x0020_Frequency" minOccurs="0"/>
                <xsd:element ref="ns2:C2QA_x0020_Document_x0020_Last_x0020_Reviewed"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0dd7db-3cb2-42fd-b42f-064895cc48d8" elementFormDefault="qualified">
    <xsd:import namespace="http://schemas.microsoft.com/office/2006/documentManagement/types"/>
    <xsd:import namespace="http://schemas.microsoft.com/office/infopath/2007/PartnerControls"/>
    <xsd:element name="C2QA_x0020_Document_x0020_Type" ma:index="8" nillable="true" ma:displayName="C2QA Document Type" ma:list="{e7120ffc-1e39-4d38-aa07-25ceb32aef91}" ma:internalName="C2QA_x0020_Document_x0020_Type" ma:showField="Title" ma:web="bb0dd7db-3cb2-42fd-b42f-064895cc48d8">
      <xsd:simpleType>
        <xsd:restriction base="dms:Lookup"/>
      </xsd:simpleType>
    </xsd:element>
    <xsd:element name="C2QA_x0020_Document_x0020_Category" ma:index="9" nillable="true" ma:displayName="C2QA Document Category" ma:list="{d7b4edb9-dab3-4a4d-a4d2-c3ef990b6ab8}" ma:internalName="C2QA_x0020_Document_x0020_Category" ma:showField="Title" ma:web="bb0dd7db-3cb2-42fd-b42f-064895cc48d8">
      <xsd:simpleType>
        <xsd:restriction base="dms:Lookup"/>
      </xsd:simpleType>
    </xsd:element>
    <xsd:element name="C2QA_x0020_Thrust_x0020_Area" ma:index="10" nillable="true" ma:displayName="C2QA Thrust Area" ma:default="n/a" ma:format="Dropdown" ma:internalName="C2QA_x0020_Thrust_x0020_Area">
      <xsd:simpleType>
        <xsd:restriction base="dms:Choice">
          <xsd:enumeration value="Business Operations"/>
          <xsd:enumeration value="Data Management"/>
          <xsd:enumeration value="Devices"/>
          <xsd:enumeration value="Materials"/>
          <xsd:enumeration value="Software &amp; Applications"/>
          <xsd:enumeration value="XCITe"/>
          <xsd:enumeration value="n/a"/>
        </xsd:restriction>
      </xsd:simpleType>
    </xsd:element>
    <xsd:element name="C2QA_x0020_Mission_x0020_Target" ma:index="11" nillable="true" ma:displayName="C2QA Mission Target" ma:default="n/a" ma:format="Dropdown" ma:internalName="C2QA_x0020_Mission_x0020_Target">
      <xsd:simpleType>
        <xsd:restriction base="dms:Choice">
          <xsd:enumeration value="Ecosystem Stewardship"/>
          <xsd:enumeration value="Instrumentation &amp; Facilities"/>
          <xsd:enumeration value="Management &amp; Operations"/>
          <xsd:enumeration value="Research &amp; Development"/>
          <xsd:enumeration value="Workforce Development"/>
          <xsd:enumeration value="n/a"/>
        </xsd:restriction>
      </xsd:simpleType>
    </xsd:element>
    <xsd:element name="C2QA_x0020_Technical_x0020_Area" ma:index="12" nillable="true" ma:displayName="C2QA Technical Area" ma:default="n/a" ma:format="Dropdown" ma:internalName="C2QA_x0020_Technical_x0020_Area">
      <xsd:simpleType>
        <xsd:restriction base="dms:Choice">
          <xsd:enumeration value="Materials and Chemistry"/>
          <xsd:enumeration value="Quantum Communication"/>
          <xsd:enumeration value="Quantum Computation &amp; Emulation"/>
          <xsd:enumeration value="Quantum Sensors and Devices"/>
          <xsd:enumeration value="Quantum Systems and Applications"/>
          <xsd:enumeration value="n/a"/>
        </xsd:restriction>
      </xsd:simpleType>
    </xsd:element>
    <xsd:element name="C2QA_x0020_Affiliation" ma:index="13" nillable="true" ma:displayName="C2QA Affiliation" ma:list="{8f74d3a4-d301-4ac7-aaa2-a6854dfd49ce}" ma:internalName="C2QA_x0020_Affiliation" ma:showField="Title" ma:web="bb0dd7db-3cb2-42fd-b42f-064895cc48d8">
      <xsd:simpleType>
        <xsd:restriction base="dms:Lookup"/>
      </xsd:simpleType>
    </xsd:element>
    <xsd:element name="C2QA_x0020_Is_x0020_Record" ma:index="14" nillable="true" ma:displayName="C2QA Is Record" ma:default="(0) n/a" ma:format="Dropdown" ma:internalName="C2QA_x0020_Is_x0020_Record">
      <xsd:simpleType>
        <xsd:restriction base="dms:Choice">
          <xsd:enumeration value="(0) n/a"/>
          <xsd:enumeration value="(1) Yes"/>
          <xsd:enumeration value="(2) Under Review"/>
        </xsd:restriction>
      </xsd:simpleType>
    </xsd:element>
    <xsd:element name="C2QA_x0020_Document_x0020_Owner" ma:index="15" nillable="true" ma:displayName="C2QA Document Owner" ma:list="UserInfo" ma:SharePointGroup="0" ma:internalName="C2QA_x0020_Docum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2QA_x0020_Document_x0020_Status" ma:index="16" nillable="true" ma:displayName="C2QA Document Status" ma:default="(0) Draft" ma:format="Dropdown" ma:internalName="C2QA_x0020_Document_x0020_Status">
      <xsd:simpleType>
        <xsd:restriction base="dms:Choice">
          <xsd:enumeration value="(0) Draft"/>
          <xsd:enumeration value="(1) Ongoing - Approved"/>
          <xsd:enumeration value="(2) Final - Approved"/>
        </xsd:restriction>
      </xsd:simpleType>
    </xsd:element>
    <xsd:element name="C2QA_x0020_Document_x0020_Review_x0020_Frequency" ma:index="17" nillable="true" ma:displayName="C2QA Document Review Frequency" ma:default="(0) n/a" ma:format="Dropdown" ma:internalName="C2QA_x0020_Document_x0020_Review_x0020_Frequency">
      <xsd:simpleType>
        <xsd:restriction base="dms:Choice">
          <xsd:enumeration value="(0) n/a"/>
          <xsd:enumeration value="(1) Monthly"/>
          <xsd:enumeration value="(2) Quarterly"/>
          <xsd:enumeration value="(3) Annually"/>
        </xsd:restriction>
      </xsd:simpleType>
    </xsd:element>
    <xsd:element name="C2QA_x0020_Document_x0020_Last_x0020_Reviewed" ma:index="18" nillable="true" ma:displayName="C2QA Document Last Reviewed" ma:default="[today]" ma:format="DateOnly" ma:internalName="C2QA_x0020_Document_x0020_Last_x0020_Review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4560fc8-d9c0-4fd1-9993-09ce464ddc92" elementFormDefault="qualified">
    <xsd:import namespace="http://schemas.microsoft.com/office/2006/documentManagement/types"/>
    <xsd:import namespace="http://schemas.microsoft.com/office/infopath/2007/PartnerControls"/>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54560fc8-d9c0-4fd1-9993-09ce464ddc92" xsi:nil="true"/>
    <C2QA_x0020_Document_x0020_Status xmlns="bb0dd7db-3cb2-42fd-b42f-064895cc48d8">(0) Draft</C2QA_x0020_Document_x0020_Status>
    <C2QA_x0020_Thrust_x0020_Area xmlns="bb0dd7db-3cb2-42fd-b42f-064895cc48d8">n/a</C2QA_x0020_Thrust_x0020_Area>
    <C2QA_x0020_Affiliation xmlns="bb0dd7db-3cb2-42fd-b42f-064895cc48d8" xsi:nil="true"/>
    <C2QA_x0020_Document_x0020_Type xmlns="bb0dd7db-3cb2-42fd-b42f-064895cc48d8" xsi:nil="true"/>
    <C2QA_x0020_Is_x0020_Record xmlns="bb0dd7db-3cb2-42fd-b42f-064895cc48d8">(0) n/a</C2QA_x0020_Is_x0020_Record>
    <C2QA_x0020_Mission_x0020_Target xmlns="bb0dd7db-3cb2-42fd-b42f-064895cc48d8">n/a</C2QA_x0020_Mission_x0020_Target>
    <C2QA_x0020_Document_x0020_Review_x0020_Frequency xmlns="bb0dd7db-3cb2-42fd-b42f-064895cc48d8">(0) n/a</C2QA_x0020_Document_x0020_Review_x0020_Frequency>
    <C2QA_x0020_Technical_x0020_Area xmlns="bb0dd7db-3cb2-42fd-b42f-064895cc48d8">n/a</C2QA_x0020_Technical_x0020_Area>
    <C2QA_x0020_Document_x0020_Owner xmlns="bb0dd7db-3cb2-42fd-b42f-064895cc48d8">
      <UserInfo>
        <DisplayName/>
        <AccountId xsi:nil="true"/>
        <AccountType/>
      </UserInfo>
    </C2QA_x0020_Document_x0020_Owner>
    <C2QA_x0020_Document_x0020_Category xmlns="bb0dd7db-3cb2-42fd-b42f-064895cc48d8" xsi:nil="true"/>
    <C2QA_x0020_Document_x0020_Last_x0020_Reviewed xmlns="bb0dd7db-3cb2-42fd-b42f-064895cc48d8">2021-08-11T14:40:28+00:00</C2QA_x0020_Document_x0020_Last_x0020_Reviewed>
  </documentManagement>
</p:properties>
</file>

<file path=customXml/itemProps1.xml><?xml version="1.0" encoding="utf-8"?>
<ds:datastoreItem xmlns:ds="http://schemas.openxmlformats.org/officeDocument/2006/customXml" ds:itemID="{CC094B63-0CB9-4865-AF5A-603C3FD3D7EC}"/>
</file>

<file path=customXml/itemProps2.xml><?xml version="1.0" encoding="utf-8"?>
<ds:datastoreItem xmlns:ds="http://schemas.openxmlformats.org/officeDocument/2006/customXml" ds:itemID="{1B69068C-65CB-4DC1-9FDA-9AF84D7793AA}"/>
</file>

<file path=customXml/itemProps3.xml><?xml version="1.0" encoding="utf-8"?>
<ds:datastoreItem xmlns:ds="http://schemas.openxmlformats.org/officeDocument/2006/customXml" ds:itemID="{74EBB9E8-0D37-4782-99F8-476D4D2427D6}"/>
</file>

<file path=docProps/app.xml><?xml version="1.0" encoding="utf-8"?>
<Properties xmlns="http://schemas.openxmlformats.org/officeDocument/2006/extended-properties" xmlns:vt="http://schemas.openxmlformats.org/officeDocument/2006/docPropsVTypes">
  <Template>Office Theme</Template>
  <TotalTime>44</TotalTime>
  <Words>568</Words>
  <Application>Microsoft Macintosh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Helvetica</vt:lpstr>
      <vt:lpstr>Wingdings</vt:lpstr>
      <vt:lpstr>Office Theme</vt:lpstr>
      <vt:lpstr>Title of the poster – Arial Bold 115pt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Belyavina, Yelena</dc:creator>
  <cp:lastModifiedBy>Murphy, Diana</cp:lastModifiedBy>
  <cp:revision>8</cp:revision>
  <dcterms:created xsi:type="dcterms:W3CDTF">2020-11-09T15:15:36Z</dcterms:created>
  <dcterms:modified xsi:type="dcterms:W3CDTF">2020-11-10T19:47:03Z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0x0101002ECE01868E6F7C468575858CD801D2E300BB2327AAAE98F64B995CBD50976E3C3A</vt:lpwstr>
  </property>
  <property fmtid="{D5CDD505-2E9C-101B-9397-08002B2CF9AE}" pid="3" name="Order">
    <vt:r8>37000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SharedWithUsers">
    <vt:lpwstr/>
  </property>
</Properties>
</file>