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yuki-new\Groups\NFDD\Projects\SING%20I\1.5HYSPEC\Software\PromptPuls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yuki-new\Groups\NFDD\Projects\SING%20I\1.5HYSPEC\Software\PromptPuls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Prompt Pulse impact</a:t>
            </a:r>
            <a:r>
              <a:rPr lang="en-US" baseline="0"/>
              <a:t> assuming 3 ms tail and 1.8 m </a:t>
            </a:r>
          </a:p>
          <a:p>
            <a:pPr>
              <a:defRPr/>
            </a:pPr>
            <a:r>
              <a:rPr lang="en-US" baseline="0"/>
              <a:t>between focusing element and sample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E gain limit</c:v>
          </c:tx>
          <c:marker>
            <c:symbol val="none"/>
          </c:marker>
          <c:xVal>
            <c:numRef>
              <c:f>PromptPulse!$Z$11:$Z$97</c:f>
              <c:numCache>
                <c:formatCode>General</c:formatCode>
                <c:ptCount val="8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  <c:pt idx="30">
                  <c:v>34</c:v>
                </c:pt>
                <c:pt idx="31">
                  <c:v>35</c:v>
                </c:pt>
                <c:pt idx="32">
                  <c:v>36</c:v>
                </c:pt>
                <c:pt idx="33">
                  <c:v>37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  <c:pt idx="37">
                  <c:v>41</c:v>
                </c:pt>
                <c:pt idx="38">
                  <c:v>42</c:v>
                </c:pt>
                <c:pt idx="39">
                  <c:v>43</c:v>
                </c:pt>
                <c:pt idx="40">
                  <c:v>44</c:v>
                </c:pt>
                <c:pt idx="41">
                  <c:v>45</c:v>
                </c:pt>
                <c:pt idx="42">
                  <c:v>46</c:v>
                </c:pt>
                <c:pt idx="43">
                  <c:v>47</c:v>
                </c:pt>
                <c:pt idx="44">
                  <c:v>48</c:v>
                </c:pt>
                <c:pt idx="45">
                  <c:v>49</c:v>
                </c:pt>
                <c:pt idx="46">
                  <c:v>50</c:v>
                </c:pt>
                <c:pt idx="47">
                  <c:v>51</c:v>
                </c:pt>
                <c:pt idx="48">
                  <c:v>52</c:v>
                </c:pt>
                <c:pt idx="49">
                  <c:v>53</c:v>
                </c:pt>
                <c:pt idx="50">
                  <c:v>54</c:v>
                </c:pt>
                <c:pt idx="51">
                  <c:v>55</c:v>
                </c:pt>
                <c:pt idx="52">
                  <c:v>56</c:v>
                </c:pt>
                <c:pt idx="53">
                  <c:v>57</c:v>
                </c:pt>
                <c:pt idx="54">
                  <c:v>58</c:v>
                </c:pt>
                <c:pt idx="55">
                  <c:v>59</c:v>
                </c:pt>
                <c:pt idx="56">
                  <c:v>60</c:v>
                </c:pt>
                <c:pt idx="57">
                  <c:v>61</c:v>
                </c:pt>
                <c:pt idx="58">
                  <c:v>62</c:v>
                </c:pt>
                <c:pt idx="59">
                  <c:v>63</c:v>
                </c:pt>
                <c:pt idx="60">
                  <c:v>64</c:v>
                </c:pt>
                <c:pt idx="61">
                  <c:v>65</c:v>
                </c:pt>
                <c:pt idx="62">
                  <c:v>66</c:v>
                </c:pt>
                <c:pt idx="63">
                  <c:v>67</c:v>
                </c:pt>
                <c:pt idx="64">
                  <c:v>68</c:v>
                </c:pt>
                <c:pt idx="65">
                  <c:v>69</c:v>
                </c:pt>
                <c:pt idx="66">
                  <c:v>70</c:v>
                </c:pt>
                <c:pt idx="67">
                  <c:v>71</c:v>
                </c:pt>
                <c:pt idx="68">
                  <c:v>72</c:v>
                </c:pt>
                <c:pt idx="69">
                  <c:v>73</c:v>
                </c:pt>
                <c:pt idx="70">
                  <c:v>74</c:v>
                </c:pt>
                <c:pt idx="71">
                  <c:v>75</c:v>
                </c:pt>
                <c:pt idx="72">
                  <c:v>76</c:v>
                </c:pt>
                <c:pt idx="73">
                  <c:v>77</c:v>
                </c:pt>
                <c:pt idx="74">
                  <c:v>78</c:v>
                </c:pt>
                <c:pt idx="75">
                  <c:v>79</c:v>
                </c:pt>
                <c:pt idx="76">
                  <c:v>80</c:v>
                </c:pt>
                <c:pt idx="77">
                  <c:v>81</c:v>
                </c:pt>
                <c:pt idx="78">
                  <c:v>82</c:v>
                </c:pt>
                <c:pt idx="79">
                  <c:v>83</c:v>
                </c:pt>
                <c:pt idx="80">
                  <c:v>84</c:v>
                </c:pt>
                <c:pt idx="81">
                  <c:v>85</c:v>
                </c:pt>
                <c:pt idx="82">
                  <c:v>86</c:v>
                </c:pt>
                <c:pt idx="83">
                  <c:v>87</c:v>
                </c:pt>
                <c:pt idx="84">
                  <c:v>88</c:v>
                </c:pt>
                <c:pt idx="85">
                  <c:v>89</c:v>
                </c:pt>
                <c:pt idx="86">
                  <c:v>90</c:v>
                </c:pt>
              </c:numCache>
            </c:numRef>
          </c:xVal>
          <c:yVal>
            <c:numRef>
              <c:f>PromptPulse!$AA$11:$AA$97</c:f>
              <c:numCache>
                <c:formatCode>General</c:formatCode>
                <c:ptCount val="87"/>
                <c:pt idx="0">
                  <c:v>0</c:v>
                </c:pt>
                <c:pt idx="1">
                  <c:v>-100</c:v>
                </c:pt>
                <c:pt idx="2">
                  <c:v>-100</c:v>
                </c:pt>
                <c:pt idx="3">
                  <c:v>-100</c:v>
                </c:pt>
                <c:pt idx="4">
                  <c:v>-100</c:v>
                </c:pt>
                <c:pt idx="5">
                  <c:v>0</c:v>
                </c:pt>
                <c:pt idx="6">
                  <c:v>-100</c:v>
                </c:pt>
                <c:pt idx="7">
                  <c:v>-100</c:v>
                </c:pt>
                <c:pt idx="8">
                  <c:v>-100</c:v>
                </c:pt>
                <c:pt idx="9">
                  <c:v>-100</c:v>
                </c:pt>
                <c:pt idx="10">
                  <c:v>-100</c:v>
                </c:pt>
                <c:pt idx="11">
                  <c:v>-100</c:v>
                </c:pt>
                <c:pt idx="12">
                  <c:v>-100</c:v>
                </c:pt>
                <c:pt idx="13">
                  <c:v>-100</c:v>
                </c:pt>
                <c:pt idx="14">
                  <c:v>-100</c:v>
                </c:pt>
                <c:pt idx="15">
                  <c:v>-100</c:v>
                </c:pt>
                <c:pt idx="16">
                  <c:v>-100</c:v>
                </c:pt>
                <c:pt idx="17">
                  <c:v>-100</c:v>
                </c:pt>
                <c:pt idx="18">
                  <c:v>-100</c:v>
                </c:pt>
                <c:pt idx="19">
                  <c:v>-100</c:v>
                </c:pt>
                <c:pt idx="20">
                  <c:v>-100</c:v>
                </c:pt>
                <c:pt idx="21">
                  <c:v>-73.025597068540549</c:v>
                </c:pt>
                <c:pt idx="22">
                  <c:v>-27.908255687036778</c:v>
                </c:pt>
                <c:pt idx="23">
                  <c:v>-7.8389749036542753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-100</c:v>
                </c:pt>
                <c:pt idx="36">
                  <c:v>-100</c:v>
                </c:pt>
                <c:pt idx="37">
                  <c:v>-100</c:v>
                </c:pt>
                <c:pt idx="38">
                  <c:v>-100</c:v>
                </c:pt>
                <c:pt idx="39">
                  <c:v>-100</c:v>
                </c:pt>
                <c:pt idx="40">
                  <c:v>-100</c:v>
                </c:pt>
                <c:pt idx="41">
                  <c:v>-100</c:v>
                </c:pt>
                <c:pt idx="42">
                  <c:v>-100</c:v>
                </c:pt>
                <c:pt idx="43">
                  <c:v>-100</c:v>
                </c:pt>
                <c:pt idx="44">
                  <c:v>-100</c:v>
                </c:pt>
                <c:pt idx="45">
                  <c:v>-100</c:v>
                </c:pt>
                <c:pt idx="46">
                  <c:v>-100</c:v>
                </c:pt>
                <c:pt idx="47">
                  <c:v>-100</c:v>
                </c:pt>
                <c:pt idx="48">
                  <c:v>-100</c:v>
                </c:pt>
                <c:pt idx="49">
                  <c:v>-100</c:v>
                </c:pt>
                <c:pt idx="50">
                  <c:v>-100</c:v>
                </c:pt>
                <c:pt idx="51">
                  <c:v>-100</c:v>
                </c:pt>
                <c:pt idx="52">
                  <c:v>-100</c:v>
                </c:pt>
                <c:pt idx="53">
                  <c:v>-100</c:v>
                </c:pt>
                <c:pt idx="54">
                  <c:v>-100</c:v>
                </c:pt>
                <c:pt idx="55">
                  <c:v>-100</c:v>
                </c:pt>
                <c:pt idx="56">
                  <c:v>-100</c:v>
                </c:pt>
                <c:pt idx="57">
                  <c:v>-100</c:v>
                </c:pt>
                <c:pt idx="58">
                  <c:v>-100</c:v>
                </c:pt>
                <c:pt idx="59">
                  <c:v>-100</c:v>
                </c:pt>
                <c:pt idx="60">
                  <c:v>-100</c:v>
                </c:pt>
                <c:pt idx="61">
                  <c:v>-100</c:v>
                </c:pt>
                <c:pt idx="62">
                  <c:v>-100</c:v>
                </c:pt>
                <c:pt idx="63">
                  <c:v>-100</c:v>
                </c:pt>
                <c:pt idx="64">
                  <c:v>-100</c:v>
                </c:pt>
                <c:pt idx="65">
                  <c:v>-100</c:v>
                </c:pt>
                <c:pt idx="66">
                  <c:v>-100</c:v>
                </c:pt>
                <c:pt idx="67">
                  <c:v>-100</c:v>
                </c:pt>
                <c:pt idx="68">
                  <c:v>-100</c:v>
                </c:pt>
                <c:pt idx="69">
                  <c:v>-100</c:v>
                </c:pt>
                <c:pt idx="70">
                  <c:v>-100</c:v>
                </c:pt>
                <c:pt idx="71">
                  <c:v>-100</c:v>
                </c:pt>
                <c:pt idx="72">
                  <c:v>-100</c:v>
                </c:pt>
                <c:pt idx="73">
                  <c:v>-100</c:v>
                </c:pt>
                <c:pt idx="74">
                  <c:v>-100</c:v>
                </c:pt>
                <c:pt idx="75">
                  <c:v>-100</c:v>
                </c:pt>
                <c:pt idx="76">
                  <c:v>-100</c:v>
                </c:pt>
                <c:pt idx="77">
                  <c:v>-100</c:v>
                </c:pt>
                <c:pt idx="78">
                  <c:v>-100</c:v>
                </c:pt>
                <c:pt idx="79">
                  <c:v>-100</c:v>
                </c:pt>
                <c:pt idx="80">
                  <c:v>-100</c:v>
                </c:pt>
                <c:pt idx="81">
                  <c:v>-100</c:v>
                </c:pt>
                <c:pt idx="82">
                  <c:v>-100</c:v>
                </c:pt>
                <c:pt idx="83">
                  <c:v>-100</c:v>
                </c:pt>
                <c:pt idx="84">
                  <c:v>-100</c:v>
                </c:pt>
                <c:pt idx="85">
                  <c:v>-100</c:v>
                </c:pt>
                <c:pt idx="86">
                  <c:v>-100</c:v>
                </c:pt>
              </c:numCache>
            </c:numRef>
          </c:yVal>
          <c:smooth val="0"/>
        </c:ser>
        <c:ser>
          <c:idx val="1"/>
          <c:order val="1"/>
          <c:tx>
            <c:v>E loss limit</c:v>
          </c:tx>
          <c:marker>
            <c:symbol val="none"/>
          </c:marker>
          <c:xVal>
            <c:numRef>
              <c:f>PromptPulse!$Z$11:$Z$97</c:f>
              <c:numCache>
                <c:formatCode>General</c:formatCode>
                <c:ptCount val="8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  <c:pt idx="30">
                  <c:v>34</c:v>
                </c:pt>
                <c:pt idx="31">
                  <c:v>35</c:v>
                </c:pt>
                <c:pt idx="32">
                  <c:v>36</c:v>
                </c:pt>
                <c:pt idx="33">
                  <c:v>37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  <c:pt idx="37">
                  <c:v>41</c:v>
                </c:pt>
                <c:pt idx="38">
                  <c:v>42</c:v>
                </c:pt>
                <c:pt idx="39">
                  <c:v>43</c:v>
                </c:pt>
                <c:pt idx="40">
                  <c:v>44</c:v>
                </c:pt>
                <c:pt idx="41">
                  <c:v>45</c:v>
                </c:pt>
                <c:pt idx="42">
                  <c:v>46</c:v>
                </c:pt>
                <c:pt idx="43">
                  <c:v>47</c:v>
                </c:pt>
                <c:pt idx="44">
                  <c:v>48</c:v>
                </c:pt>
                <c:pt idx="45">
                  <c:v>49</c:v>
                </c:pt>
                <c:pt idx="46">
                  <c:v>50</c:v>
                </c:pt>
                <c:pt idx="47">
                  <c:v>51</c:v>
                </c:pt>
                <c:pt idx="48">
                  <c:v>52</c:v>
                </c:pt>
                <c:pt idx="49">
                  <c:v>53</c:v>
                </c:pt>
                <c:pt idx="50">
                  <c:v>54</c:v>
                </c:pt>
                <c:pt idx="51">
                  <c:v>55</c:v>
                </c:pt>
                <c:pt idx="52">
                  <c:v>56</c:v>
                </c:pt>
                <c:pt idx="53">
                  <c:v>57</c:v>
                </c:pt>
                <c:pt idx="54">
                  <c:v>58</c:v>
                </c:pt>
                <c:pt idx="55">
                  <c:v>59</c:v>
                </c:pt>
                <c:pt idx="56">
                  <c:v>60</c:v>
                </c:pt>
                <c:pt idx="57">
                  <c:v>61</c:v>
                </c:pt>
                <c:pt idx="58">
                  <c:v>62</c:v>
                </c:pt>
                <c:pt idx="59">
                  <c:v>63</c:v>
                </c:pt>
                <c:pt idx="60">
                  <c:v>64</c:v>
                </c:pt>
                <c:pt idx="61">
                  <c:v>65</c:v>
                </c:pt>
                <c:pt idx="62">
                  <c:v>66</c:v>
                </c:pt>
                <c:pt idx="63">
                  <c:v>67</c:v>
                </c:pt>
                <c:pt idx="64">
                  <c:v>68</c:v>
                </c:pt>
                <c:pt idx="65">
                  <c:v>69</c:v>
                </c:pt>
                <c:pt idx="66">
                  <c:v>70</c:v>
                </c:pt>
                <c:pt idx="67">
                  <c:v>71</c:v>
                </c:pt>
                <c:pt idx="68">
                  <c:v>72</c:v>
                </c:pt>
                <c:pt idx="69">
                  <c:v>73</c:v>
                </c:pt>
                <c:pt idx="70">
                  <c:v>74</c:v>
                </c:pt>
                <c:pt idx="71">
                  <c:v>75</c:v>
                </c:pt>
                <c:pt idx="72">
                  <c:v>76</c:v>
                </c:pt>
                <c:pt idx="73">
                  <c:v>77</c:v>
                </c:pt>
                <c:pt idx="74">
                  <c:v>78</c:v>
                </c:pt>
                <c:pt idx="75">
                  <c:v>79</c:v>
                </c:pt>
                <c:pt idx="76">
                  <c:v>80</c:v>
                </c:pt>
                <c:pt idx="77">
                  <c:v>81</c:v>
                </c:pt>
                <c:pt idx="78">
                  <c:v>82</c:v>
                </c:pt>
                <c:pt idx="79">
                  <c:v>83</c:v>
                </c:pt>
                <c:pt idx="80">
                  <c:v>84</c:v>
                </c:pt>
                <c:pt idx="81">
                  <c:v>85</c:v>
                </c:pt>
                <c:pt idx="82">
                  <c:v>86</c:v>
                </c:pt>
                <c:pt idx="83">
                  <c:v>87</c:v>
                </c:pt>
                <c:pt idx="84">
                  <c:v>88</c:v>
                </c:pt>
                <c:pt idx="85">
                  <c:v>89</c:v>
                </c:pt>
                <c:pt idx="86">
                  <c:v>90</c:v>
                </c:pt>
              </c:numCache>
            </c:numRef>
          </c:xVal>
          <c:yVal>
            <c:numRef>
              <c:f>PromptPulse!$AB$11:$AB$97</c:f>
              <c:numCache>
                <c:formatCode>General</c:formatCode>
                <c:ptCount val="87"/>
                <c:pt idx="0">
                  <c:v>0</c:v>
                </c:pt>
                <c:pt idx="1">
                  <c:v>3.4831430696920438</c:v>
                </c:pt>
                <c:pt idx="2">
                  <c:v>5.2632774532541875</c:v>
                </c:pt>
                <c:pt idx="3">
                  <c:v>6.5174104682257958</c:v>
                </c:pt>
                <c:pt idx="4">
                  <c:v>7.6374157432010605</c:v>
                </c:pt>
                <c:pt idx="5">
                  <c:v>0</c:v>
                </c:pt>
                <c:pt idx="6">
                  <c:v>2.9792075656973811</c:v>
                </c:pt>
                <c:pt idx="7">
                  <c:v>7.1668759109189786</c:v>
                </c:pt>
                <c:pt idx="8">
                  <c:v>9.4570556208451606</c:v>
                </c:pt>
                <c:pt idx="9">
                  <c:v>11.12204754625307</c:v>
                </c:pt>
                <c:pt idx="10">
                  <c:v>12.516952329869246</c:v>
                </c:pt>
                <c:pt idx="11">
                  <c:v>13.774368066949267</c:v>
                </c:pt>
                <c:pt idx="12">
                  <c:v>14.953595186744376</c:v>
                </c:pt>
                <c:pt idx="13">
                  <c:v>16.084653632371698</c:v>
                </c:pt>
                <c:pt idx="14">
                  <c:v>17.184185422202386</c:v>
                </c:pt>
                <c:pt idx="15">
                  <c:v>18.262080905349642</c:v>
                </c:pt>
                <c:pt idx="16">
                  <c:v>19.324550503090553</c:v>
                </c:pt>
                <c:pt idx="17">
                  <c:v>20.375672022379884</c:v>
                </c:pt>
                <c:pt idx="18">
                  <c:v>21.418223830914673</c:v>
                </c:pt>
                <c:pt idx="19">
                  <c:v>22.454158766524696</c:v>
                </c:pt>
                <c:pt idx="20">
                  <c:v>23.484886351264652</c:v>
                </c:pt>
                <c:pt idx="21">
                  <c:v>24.511447532886077</c:v>
                </c:pt>
                <c:pt idx="22">
                  <c:v>25.534626574259953</c:v>
                </c:pt>
                <c:pt idx="23">
                  <c:v>26.555024820640504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4.5797480805393178</c:v>
                </c:pt>
                <c:pt idx="36">
                  <c:v>11.916830262789524</c:v>
                </c:pt>
                <c:pt idx="37">
                  <c:v>17.499942634700989</c:v>
                </c:pt>
                <c:pt idx="38">
                  <c:v>21.933160227101535</c:v>
                </c:pt>
                <c:pt idx="39">
                  <c:v>25.57933216918898</c:v>
                </c:pt>
                <c:pt idx="40">
                  <c:v>28.667503643675914</c:v>
                </c:pt>
                <c:pt idx="41">
                  <c:v>31.348287627228359</c:v>
                </c:pt>
                <c:pt idx="42">
                  <c:v>33.72417212305308</c:v>
                </c:pt>
                <c:pt idx="43">
                  <c:v>35.866957631072793</c:v>
                </c:pt>
                <c:pt idx="44">
                  <c:v>37.828222483380642</c:v>
                </c:pt>
                <c:pt idx="45">
                  <c:v>39.645835205030359</c:v>
                </c:pt>
                <c:pt idx="46">
                  <c:v>41.348136205883939</c:v>
                </c:pt>
                <c:pt idx="47">
                  <c:v>42.956697727454412</c:v>
                </c:pt>
                <c:pt idx="48">
                  <c:v>44.488190185012279</c:v>
                </c:pt>
                <c:pt idx="49">
                  <c:v>45.955671790604967</c:v>
                </c:pt>
                <c:pt idx="50">
                  <c:v>47.36949707928769</c:v>
                </c:pt>
                <c:pt idx="51">
                  <c:v>48.737968213111877</c:v>
                </c:pt>
                <c:pt idx="52">
                  <c:v>50.067809319476986</c:v>
                </c:pt>
                <c:pt idx="53">
                  <c:v>51.364516947826473</c:v>
                </c:pt>
                <c:pt idx="54">
                  <c:v>52.63262242225673</c:v>
                </c:pt>
                <c:pt idx="55">
                  <c:v>53.875890620835655</c:v>
                </c:pt>
                <c:pt idx="56">
                  <c:v>55.097472267797066</c:v>
                </c:pt>
                <c:pt idx="57">
                  <c:v>56.300021812954213</c:v>
                </c:pt>
                <c:pt idx="58">
                  <c:v>57.485789545732985</c:v>
                </c:pt>
                <c:pt idx="59">
                  <c:v>58.656694214032164</c:v>
                </c:pt>
                <c:pt idx="60">
                  <c:v>59.814380746977506</c:v>
                </c:pt>
                <c:pt idx="61">
                  <c:v>60.960266491189628</c:v>
                </c:pt>
                <c:pt idx="62">
                  <c:v>62.095578513748158</c:v>
                </c:pt>
                <c:pt idx="63">
                  <c:v>63.221383901680561</c:v>
                </c:pt>
                <c:pt idx="64">
                  <c:v>64.33861452948679</c:v>
                </c:pt>
                <c:pt idx="65">
                  <c:v>65.448087426023605</c:v>
                </c:pt>
                <c:pt idx="66">
                  <c:v>66.55052161730336</c:v>
                </c:pt>
                <c:pt idx="67">
                  <c:v>67.646552129353211</c:v>
                </c:pt>
                <c:pt idx="68">
                  <c:v>68.736741688809545</c:v>
                </c:pt>
                <c:pt idx="69">
                  <c:v>69.821590546582996</c:v>
                </c:pt>
                <c:pt idx="70">
                  <c:v>70.901544763152515</c:v>
                </c:pt>
                <c:pt idx="71">
                  <c:v>71.977003226564705</c:v>
                </c:pt>
                <c:pt idx="72">
                  <c:v>73.048323621398566</c:v>
                </c:pt>
                <c:pt idx="73">
                  <c:v>74.11582752536809</c:v>
                </c:pt>
                <c:pt idx="74">
                  <c:v>75.179804777297065</c:v>
                </c:pt>
                <c:pt idx="75">
                  <c:v>76.240517233969811</c:v>
                </c:pt>
                <c:pt idx="76">
                  <c:v>77.298202012362211</c:v>
                </c:pt>
                <c:pt idx="77">
                  <c:v>78.353074296860314</c:v>
                </c:pt>
                <c:pt idx="78">
                  <c:v>79.405329777413527</c:v>
                </c:pt>
                <c:pt idx="79">
                  <c:v>80.455146773473643</c:v>
                </c:pt>
                <c:pt idx="80">
                  <c:v>81.502688089519538</c:v>
                </c:pt>
                <c:pt idx="81">
                  <c:v>82.548102640551377</c:v>
                </c:pt>
                <c:pt idx="82">
                  <c:v>83.591526879838426</c:v>
                </c:pt>
                <c:pt idx="83">
                  <c:v>84.633086056166889</c:v>
                </c:pt>
                <c:pt idx="84">
                  <c:v>85.672895323658693</c:v>
                </c:pt>
                <c:pt idx="85">
                  <c:v>86.711060723758763</c:v>
                </c:pt>
                <c:pt idx="86">
                  <c:v>87.747680056088427</c:v>
                </c:pt>
              </c:numCache>
            </c:numRef>
          </c:yVal>
          <c:smooth val="0"/>
        </c:ser>
        <c:ser>
          <c:idx val="2"/>
          <c:order val="2"/>
          <c:tx>
            <c:v>Ei</c:v>
          </c:tx>
          <c:marker>
            <c:symbol val="none"/>
          </c:marker>
          <c:xVal>
            <c:numRef>
              <c:f>PromptPulse!$Z$5:$Z$6</c:f>
              <c:numCache>
                <c:formatCode>General</c:formatCode>
                <c:ptCount val="2"/>
                <c:pt idx="0">
                  <c:v>4</c:v>
                </c:pt>
                <c:pt idx="1">
                  <c:v>90</c:v>
                </c:pt>
              </c:numCache>
            </c:numRef>
          </c:xVal>
          <c:yVal>
            <c:numRef>
              <c:f>PromptPulse!$AA$5:$AA$6</c:f>
              <c:numCache>
                <c:formatCode>General</c:formatCode>
                <c:ptCount val="2"/>
                <c:pt idx="0">
                  <c:v>4</c:v>
                </c:pt>
                <c:pt idx="1">
                  <c:v>90</c:v>
                </c:pt>
              </c:numCache>
            </c:numRef>
          </c:yVal>
          <c:smooth val="0"/>
        </c:ser>
        <c:ser>
          <c:idx val="3"/>
          <c:order val="3"/>
          <c:tx>
            <c:v>Elastic</c:v>
          </c:tx>
          <c:marker>
            <c:symbol val="none"/>
          </c:marker>
          <c:xVal>
            <c:numRef>
              <c:f>PromptPulse!$Z$5:$Z$6</c:f>
              <c:numCache>
                <c:formatCode>General</c:formatCode>
                <c:ptCount val="2"/>
                <c:pt idx="0">
                  <c:v>4</c:v>
                </c:pt>
                <c:pt idx="1">
                  <c:v>90</c:v>
                </c:pt>
              </c:numCache>
            </c:numRef>
          </c:xVal>
          <c:yVal>
            <c:numRef>
              <c:f>PromptPulse!$AB$5:$AB$6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232640"/>
        <c:axId val="80606336"/>
      </c:scatterChart>
      <c:valAx>
        <c:axId val="85232640"/>
        <c:scaling>
          <c:orientation val="minMax"/>
          <c:max val="90"/>
        </c:scaling>
        <c:delete val="0"/>
        <c:axPos val="b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Incident Energy E (meV)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0606336"/>
        <c:crossesAt val="-120"/>
        <c:crossBetween val="midCat"/>
      </c:valAx>
      <c:valAx>
        <c:axId val="80606336"/>
        <c:scaling>
          <c:orientation val="minMax"/>
          <c:max val="100"/>
          <c:min val="-120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Energy</a:t>
                </a:r>
                <a:r>
                  <a:rPr lang="en-US" baseline="0"/>
                  <a:t> Transfer E (meV)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5232640"/>
        <c:crosses val="autoZero"/>
        <c:crossBetween val="midCat"/>
        <c:majorUnit val="2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Prompt</a:t>
            </a:r>
            <a:r>
              <a:rPr lang="en-US" baseline="0"/>
              <a:t> Pulse effect on Data Acquisition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Inf Energy Gain</c:v>
          </c:tx>
          <c:marker>
            <c:symbol val="none"/>
          </c:marker>
          <c:xVal>
            <c:numRef>
              <c:f>PromptPulse!$A$11:$A$97</c:f>
              <c:numCache>
                <c:formatCode>General</c:formatCode>
                <c:ptCount val="8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  <c:pt idx="30">
                  <c:v>34</c:v>
                </c:pt>
                <c:pt idx="31">
                  <c:v>35</c:v>
                </c:pt>
                <c:pt idx="32">
                  <c:v>36</c:v>
                </c:pt>
                <c:pt idx="33">
                  <c:v>37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  <c:pt idx="37">
                  <c:v>41</c:v>
                </c:pt>
                <c:pt idx="38">
                  <c:v>42</c:v>
                </c:pt>
                <c:pt idx="39">
                  <c:v>43</c:v>
                </c:pt>
                <c:pt idx="40">
                  <c:v>44</c:v>
                </c:pt>
                <c:pt idx="41">
                  <c:v>45</c:v>
                </c:pt>
                <c:pt idx="42">
                  <c:v>46</c:v>
                </c:pt>
                <c:pt idx="43">
                  <c:v>47</c:v>
                </c:pt>
                <c:pt idx="44">
                  <c:v>48</c:v>
                </c:pt>
                <c:pt idx="45">
                  <c:v>49</c:v>
                </c:pt>
                <c:pt idx="46">
                  <c:v>50</c:v>
                </c:pt>
                <c:pt idx="47">
                  <c:v>51</c:v>
                </c:pt>
                <c:pt idx="48">
                  <c:v>52</c:v>
                </c:pt>
                <c:pt idx="49">
                  <c:v>53</c:v>
                </c:pt>
                <c:pt idx="50">
                  <c:v>54</c:v>
                </c:pt>
                <c:pt idx="51">
                  <c:v>55</c:v>
                </c:pt>
                <c:pt idx="52">
                  <c:v>56</c:v>
                </c:pt>
                <c:pt idx="53">
                  <c:v>57</c:v>
                </c:pt>
                <c:pt idx="54">
                  <c:v>58</c:v>
                </c:pt>
                <c:pt idx="55">
                  <c:v>59</c:v>
                </c:pt>
                <c:pt idx="56">
                  <c:v>60</c:v>
                </c:pt>
                <c:pt idx="57">
                  <c:v>61</c:v>
                </c:pt>
                <c:pt idx="58">
                  <c:v>62</c:v>
                </c:pt>
                <c:pt idx="59">
                  <c:v>63</c:v>
                </c:pt>
                <c:pt idx="60">
                  <c:v>64</c:v>
                </c:pt>
                <c:pt idx="61">
                  <c:v>65</c:v>
                </c:pt>
                <c:pt idx="62">
                  <c:v>66</c:v>
                </c:pt>
                <c:pt idx="63">
                  <c:v>67</c:v>
                </c:pt>
                <c:pt idx="64">
                  <c:v>68</c:v>
                </c:pt>
                <c:pt idx="65">
                  <c:v>69</c:v>
                </c:pt>
                <c:pt idx="66">
                  <c:v>70</c:v>
                </c:pt>
                <c:pt idx="67">
                  <c:v>71</c:v>
                </c:pt>
                <c:pt idx="68">
                  <c:v>72</c:v>
                </c:pt>
                <c:pt idx="69">
                  <c:v>73</c:v>
                </c:pt>
                <c:pt idx="70">
                  <c:v>74</c:v>
                </c:pt>
                <c:pt idx="71">
                  <c:v>75</c:v>
                </c:pt>
                <c:pt idx="72">
                  <c:v>76</c:v>
                </c:pt>
                <c:pt idx="73">
                  <c:v>77</c:v>
                </c:pt>
                <c:pt idx="74">
                  <c:v>78</c:v>
                </c:pt>
                <c:pt idx="75">
                  <c:v>79</c:v>
                </c:pt>
                <c:pt idx="76">
                  <c:v>80</c:v>
                </c:pt>
                <c:pt idx="77">
                  <c:v>81</c:v>
                </c:pt>
                <c:pt idx="78">
                  <c:v>82</c:v>
                </c:pt>
                <c:pt idx="79">
                  <c:v>83</c:v>
                </c:pt>
                <c:pt idx="80">
                  <c:v>84</c:v>
                </c:pt>
                <c:pt idx="81">
                  <c:v>85</c:v>
                </c:pt>
                <c:pt idx="82">
                  <c:v>86</c:v>
                </c:pt>
                <c:pt idx="83">
                  <c:v>87</c:v>
                </c:pt>
                <c:pt idx="84">
                  <c:v>88</c:v>
                </c:pt>
                <c:pt idx="85">
                  <c:v>89</c:v>
                </c:pt>
                <c:pt idx="86">
                  <c:v>90</c:v>
                </c:pt>
              </c:numCache>
            </c:numRef>
          </c:xVal>
          <c:yVal>
            <c:numRef>
              <c:f>PromptPulse!$I$11:$I$97</c:f>
              <c:numCache>
                <c:formatCode>General</c:formatCode>
                <c:ptCount val="87"/>
                <c:pt idx="0">
                  <c:v>46571.462783023635</c:v>
                </c:pt>
                <c:pt idx="1">
                  <c:v>41654.782637776952</c:v>
                </c:pt>
                <c:pt idx="2">
                  <c:v>38025.440131141644</c:v>
                </c:pt>
                <c:pt idx="3">
                  <c:v>35204.716776108733</c:v>
                </c:pt>
                <c:pt idx="4">
                  <c:v>32930.99714365293</c:v>
                </c:pt>
                <c:pt idx="5">
                  <c:v>31047.641855349088</c:v>
                </c:pt>
                <c:pt idx="6">
                  <c:v>29454.379272023751</c:v>
                </c:pt>
                <c:pt idx="7">
                  <c:v>28083.648725325471</c:v>
                </c:pt>
                <c:pt idx="8">
                  <c:v>26888.046574333337</c:v>
                </c:pt>
                <c:pt idx="9">
                  <c:v>25833.199544239167</c:v>
                </c:pt>
                <c:pt idx="10">
                  <c:v>24893.493962138298</c:v>
                </c:pt>
                <c:pt idx="11">
                  <c:v>24049.399968955877</c:v>
                </c:pt>
                <c:pt idx="12">
                  <c:v>23285.731391511817</c:v>
                </c:pt>
                <c:pt idx="13">
                  <c:v>22590.477669873915</c:v>
                </c:pt>
                <c:pt idx="14">
                  <c:v>21953.998095768628</c:v>
                </c:pt>
                <c:pt idx="15">
                  <c:v>21368.452623585843</c:v>
                </c:pt>
                <c:pt idx="16">
                  <c:v>20827.391318888476</c:v>
                </c:pt>
                <c:pt idx="17">
                  <c:v>20325.452707430912</c:v>
                </c:pt>
                <c:pt idx="18">
                  <c:v>19858.138454138578</c:v>
                </c:pt>
                <c:pt idx="19">
                  <c:v>19421.642547966079</c:v>
                </c:pt>
                <c:pt idx="20">
                  <c:v>19012.720065570822</c:v>
                </c:pt>
                <c:pt idx="21">
                  <c:v>18628.585113209458</c:v>
                </c:pt>
                <c:pt idx="22">
                  <c:v>18266.830577476743</c:v>
                </c:pt>
                <c:pt idx="23">
                  <c:v>17925.364382888889</c:v>
                </c:pt>
                <c:pt idx="24">
                  <c:v>17602.358388054367</c:v>
                </c:pt>
                <c:pt idx="25">
                  <c:v>17296.207061787121</c:v>
                </c:pt>
                <c:pt idx="26">
                  <c:v>17005.493801516248</c:v>
                </c:pt>
                <c:pt idx="27">
                  <c:v>16728.963277947336</c:v>
                </c:pt>
                <c:pt idx="28">
                  <c:v>16465.498571826465</c:v>
                </c:pt>
                <c:pt idx="29">
                  <c:v>16214.10215139355</c:v>
                </c:pt>
                <c:pt idx="30">
                  <c:v>15973.879950611121</c:v>
                </c:pt>
                <c:pt idx="31">
                  <c:v>15744.027968001277</c:v>
                </c:pt>
                <c:pt idx="32">
                  <c:v>15523.820927674544</c:v>
                </c:pt>
                <c:pt idx="33">
                  <c:v>15312.602637716445</c:v>
                </c:pt>
                <c:pt idx="34">
                  <c:v>15109.777753601025</c:v>
                </c:pt>
                <c:pt idx="35">
                  <c:v>14914.8047108958</c:v>
                </c:pt>
                <c:pt idx="36">
                  <c:v>14727.189636011875</c:v>
                </c:pt>
                <c:pt idx="37">
                  <c:v>14546.481078960025</c:v>
                </c:pt>
                <c:pt idx="38">
                  <c:v>14372.26544011087</c:v>
                </c:pt>
                <c:pt idx="39">
                  <c:v>14204.162985418423</c:v>
                </c:pt>
                <c:pt idx="40">
                  <c:v>14041.824362662735</c:v>
                </c:pt>
                <c:pt idx="41">
                  <c:v>13884.927545925653</c:v>
                </c:pt>
                <c:pt idx="42">
                  <c:v>13733.17514744799</c:v>
                </c:pt>
                <c:pt idx="43">
                  <c:v>13586.29204578051</c:v>
                </c:pt>
                <c:pt idx="44">
                  <c:v>13444.023287166669</c:v>
                </c:pt>
                <c:pt idx="45">
                  <c:v>13306.132223721039</c:v>
                </c:pt>
                <c:pt idx="46">
                  <c:v>13172.398857461174</c:v>
                </c:pt>
                <c:pt idx="47">
                  <c:v>13042.618363823933</c:v>
                </c:pt>
                <c:pt idx="48">
                  <c:v>12916.599772119584</c:v>
                </c:pt>
                <c:pt idx="49">
                  <c:v>12794.164783583019</c:v>
                </c:pt>
                <c:pt idx="50">
                  <c:v>12675.146710380546</c:v>
                </c:pt>
                <c:pt idx="51">
                  <c:v>12559.389521210613</c:v>
                </c:pt>
                <c:pt idx="52">
                  <c:v>12446.746981069149</c:v>
                </c:pt>
                <c:pt idx="53">
                  <c:v>12337.081874393052</c:v>
                </c:pt>
                <c:pt idx="54">
                  <c:v>12230.265302196321</c:v>
                </c:pt>
                <c:pt idx="55">
                  <c:v>12126.176045011633</c:v>
                </c:pt>
                <c:pt idx="56">
                  <c:v>12024.699984477938</c:v>
                </c:pt>
                <c:pt idx="57">
                  <c:v>11925.729577298662</c:v>
                </c:pt>
                <c:pt idx="58">
                  <c:v>11829.163376057295</c:v>
                </c:pt>
                <c:pt idx="59">
                  <c:v>11734.905592036244</c:v>
                </c:pt>
                <c:pt idx="60">
                  <c:v>11642.865695755909</c:v>
                </c:pt>
                <c:pt idx="61">
                  <c:v>11552.958051447073</c:v>
                </c:pt>
                <c:pt idx="62">
                  <c:v>11465.101582101768</c:v>
                </c:pt>
                <c:pt idx="63">
                  <c:v>11379.219462124691</c:v>
                </c:pt>
                <c:pt idx="64">
                  <c:v>11295.238834936958</c:v>
                </c:pt>
                <c:pt idx="65">
                  <c:v>11213.090553172904</c:v>
                </c:pt>
                <c:pt idx="66">
                  <c:v>11132.708939364362</c:v>
                </c:pt>
                <c:pt idx="67">
                  <c:v>11054.031565230023</c:v>
                </c:pt>
                <c:pt idx="68">
                  <c:v>10976.999047884314</c:v>
                </c:pt>
                <c:pt idx="69">
                  <c:v>10901.554861453973</c:v>
                </c:pt>
                <c:pt idx="70">
                  <c:v>10827.645162744313</c:v>
                </c:pt>
                <c:pt idx="71">
                  <c:v>10755.218629733334</c:v>
                </c:pt>
                <c:pt idx="72">
                  <c:v>10684.226311792921</c:v>
                </c:pt>
                <c:pt idx="73">
                  <c:v>10614.621490643896</c:v>
                </c:pt>
                <c:pt idx="74">
                  <c:v>10546.359551147485</c:v>
                </c:pt>
                <c:pt idx="75">
                  <c:v>10479.397861121302</c:v>
                </c:pt>
                <c:pt idx="76">
                  <c:v>10413.695659444238</c:v>
                </c:pt>
                <c:pt idx="77">
                  <c:v>10349.213951783031</c:v>
                </c:pt>
                <c:pt idx="78">
                  <c:v>10285.91541333444</c:v>
                </c:pt>
                <c:pt idx="79">
                  <c:v>10223.764298031989</c:v>
                </c:pt>
                <c:pt idx="80">
                  <c:v>10162.726353715456</c:v>
                </c:pt>
                <c:pt idx="81">
                  <c:v>10102.768742805825</c:v>
                </c:pt>
                <c:pt idx="82">
                  <c:v>10043.859968068322</c:v>
                </c:pt>
                <c:pt idx="83">
                  <c:v>9985.9698030822983</c:v>
                </c:pt>
                <c:pt idx="84">
                  <c:v>9929.0692270692889</c:v>
                </c:pt>
                <c:pt idx="85">
                  <c:v>9873.1303637600304</c:v>
                </c:pt>
                <c:pt idx="86">
                  <c:v>9818.1264240079163</c:v>
                </c:pt>
              </c:numCache>
            </c:numRef>
          </c:yVal>
          <c:smooth val="0"/>
        </c:ser>
        <c:ser>
          <c:idx val="1"/>
          <c:order val="1"/>
          <c:tx>
            <c:v>Elastic</c:v>
          </c:tx>
          <c:spPr>
            <a:ln w="101600"/>
          </c:spPr>
          <c:marker>
            <c:symbol val="none"/>
          </c:marker>
          <c:xVal>
            <c:numRef>
              <c:f>PromptPulse!$A$11:$A$97</c:f>
              <c:numCache>
                <c:formatCode>General</c:formatCode>
                <c:ptCount val="8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  <c:pt idx="30">
                  <c:v>34</c:v>
                </c:pt>
                <c:pt idx="31">
                  <c:v>35</c:v>
                </c:pt>
                <c:pt idx="32">
                  <c:v>36</c:v>
                </c:pt>
                <c:pt idx="33">
                  <c:v>37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  <c:pt idx="37">
                  <c:v>41</c:v>
                </c:pt>
                <c:pt idx="38">
                  <c:v>42</c:v>
                </c:pt>
                <c:pt idx="39">
                  <c:v>43</c:v>
                </c:pt>
                <c:pt idx="40">
                  <c:v>44</c:v>
                </c:pt>
                <c:pt idx="41">
                  <c:v>45</c:v>
                </c:pt>
                <c:pt idx="42">
                  <c:v>46</c:v>
                </c:pt>
                <c:pt idx="43">
                  <c:v>47</c:v>
                </c:pt>
                <c:pt idx="44">
                  <c:v>48</c:v>
                </c:pt>
                <c:pt idx="45">
                  <c:v>49</c:v>
                </c:pt>
                <c:pt idx="46">
                  <c:v>50</c:v>
                </c:pt>
                <c:pt idx="47">
                  <c:v>51</c:v>
                </c:pt>
                <c:pt idx="48">
                  <c:v>52</c:v>
                </c:pt>
                <c:pt idx="49">
                  <c:v>53</c:v>
                </c:pt>
                <c:pt idx="50">
                  <c:v>54</c:v>
                </c:pt>
                <c:pt idx="51">
                  <c:v>55</c:v>
                </c:pt>
                <c:pt idx="52">
                  <c:v>56</c:v>
                </c:pt>
                <c:pt idx="53">
                  <c:v>57</c:v>
                </c:pt>
                <c:pt idx="54">
                  <c:v>58</c:v>
                </c:pt>
                <c:pt idx="55">
                  <c:v>59</c:v>
                </c:pt>
                <c:pt idx="56">
                  <c:v>60</c:v>
                </c:pt>
                <c:pt idx="57">
                  <c:v>61</c:v>
                </c:pt>
                <c:pt idx="58">
                  <c:v>62</c:v>
                </c:pt>
                <c:pt idx="59">
                  <c:v>63</c:v>
                </c:pt>
                <c:pt idx="60">
                  <c:v>64</c:v>
                </c:pt>
                <c:pt idx="61">
                  <c:v>65</c:v>
                </c:pt>
                <c:pt idx="62">
                  <c:v>66</c:v>
                </c:pt>
                <c:pt idx="63">
                  <c:v>67</c:v>
                </c:pt>
                <c:pt idx="64">
                  <c:v>68</c:v>
                </c:pt>
                <c:pt idx="65">
                  <c:v>69</c:v>
                </c:pt>
                <c:pt idx="66">
                  <c:v>70</c:v>
                </c:pt>
                <c:pt idx="67">
                  <c:v>71</c:v>
                </c:pt>
                <c:pt idx="68">
                  <c:v>72</c:v>
                </c:pt>
                <c:pt idx="69">
                  <c:v>73</c:v>
                </c:pt>
                <c:pt idx="70">
                  <c:v>74</c:v>
                </c:pt>
                <c:pt idx="71">
                  <c:v>75</c:v>
                </c:pt>
                <c:pt idx="72">
                  <c:v>76</c:v>
                </c:pt>
                <c:pt idx="73">
                  <c:v>77</c:v>
                </c:pt>
                <c:pt idx="74">
                  <c:v>78</c:v>
                </c:pt>
                <c:pt idx="75">
                  <c:v>79</c:v>
                </c:pt>
                <c:pt idx="76">
                  <c:v>80</c:v>
                </c:pt>
                <c:pt idx="77">
                  <c:v>81</c:v>
                </c:pt>
                <c:pt idx="78">
                  <c:v>82</c:v>
                </c:pt>
                <c:pt idx="79">
                  <c:v>83</c:v>
                </c:pt>
                <c:pt idx="80">
                  <c:v>84</c:v>
                </c:pt>
                <c:pt idx="81">
                  <c:v>85</c:v>
                </c:pt>
                <c:pt idx="82">
                  <c:v>86</c:v>
                </c:pt>
                <c:pt idx="83">
                  <c:v>87</c:v>
                </c:pt>
                <c:pt idx="84">
                  <c:v>88</c:v>
                </c:pt>
                <c:pt idx="85">
                  <c:v>89</c:v>
                </c:pt>
                <c:pt idx="86">
                  <c:v>90</c:v>
                </c:pt>
              </c:numCache>
            </c:numRef>
          </c:xVal>
          <c:yVal>
            <c:numRef>
              <c:f>PromptPulse!$J$11:$J$97</c:f>
              <c:numCache>
                <c:formatCode>General</c:formatCode>
                <c:ptCount val="87"/>
                <c:pt idx="0">
                  <c:v>51710.540333872246</c:v>
                </c:pt>
                <c:pt idx="1">
                  <c:v>46251.313335913204</c:v>
                </c:pt>
                <c:pt idx="2">
                  <c:v>42221.479380531964</c:v>
                </c:pt>
                <c:pt idx="3">
                  <c:v>39089.494252628821</c:v>
                </c:pt>
                <c:pt idx="4">
                  <c:v>36564.873728901541</c:v>
                </c:pt>
                <c:pt idx="5">
                  <c:v>34473.693555914826</c:v>
                </c:pt>
                <c:pt idx="6">
                  <c:v>32704.617298608027</c:v>
                </c:pt>
                <c:pt idx="7">
                  <c:v>31182.629089817001</c:v>
                </c:pt>
                <c:pt idx="8">
                  <c:v>29855.094381702147</c:v>
                </c:pt>
                <c:pt idx="9">
                  <c:v>28683.846870111563</c:v>
                </c:pt>
                <c:pt idx="10">
                  <c:v>27640.44645918642</c:v>
                </c:pt>
                <c:pt idx="11">
                  <c:v>26703.208204863218</c:v>
                </c:pt>
                <c:pt idx="12">
                  <c:v>25855.270166936123</c:v>
                </c:pt>
                <c:pt idx="13">
                  <c:v>25083.296441684426</c:v>
                </c:pt>
                <c:pt idx="14">
                  <c:v>24376.582485934367</c:v>
                </c:pt>
                <c:pt idx="15">
                  <c:v>23726.423119077168</c:v>
                </c:pt>
                <c:pt idx="16">
                  <c:v>23125.656667956602</c:v>
                </c:pt>
                <c:pt idx="17">
                  <c:v>22568.330029241581</c:v>
                </c:pt>
                <c:pt idx="18">
                  <c:v>22049.448484634497</c:v>
                </c:pt>
                <c:pt idx="19">
                  <c:v>21564.78603658421</c:v>
                </c:pt>
                <c:pt idx="20">
                  <c:v>21110.739690265982</c:v>
                </c:pt>
                <c:pt idx="21">
                  <c:v>20684.216133548904</c:v>
                </c:pt>
                <c:pt idx="22">
                  <c:v>20282.54263237241</c:v>
                </c:pt>
                <c:pt idx="23">
                  <c:v>19903.396254468094</c:v>
                </c:pt>
                <c:pt idx="24">
                  <c:v>19544.747126314411</c:v>
                </c:pt>
                <c:pt idx="25">
                  <c:v>19204.812549232978</c:v>
                </c:pt>
                <c:pt idx="26">
                  <c:v>18882.019601095039</c:v>
                </c:pt>
                <c:pt idx="27">
                  <c:v>18574.974429265701</c:v>
                </c:pt>
                <c:pt idx="28">
                  <c:v>18282.43686445077</c:v>
                </c:pt>
                <c:pt idx="29">
                  <c:v>18003.299299046099</c:v>
                </c:pt>
                <c:pt idx="30">
                  <c:v>17736.569008427454</c:v>
                </c:pt>
                <c:pt idx="31">
                  <c:v>17481.353270993081</c:v>
                </c:pt>
                <c:pt idx="32">
                  <c:v>17236.846777957413</c:v>
                </c:pt>
                <c:pt idx="33">
                  <c:v>17002.320927802859</c:v>
                </c:pt>
                <c:pt idx="34">
                  <c:v>16777.114680800747</c:v>
                </c:pt>
                <c:pt idx="35">
                  <c:v>16560.626711852914</c:v>
                </c:pt>
                <c:pt idx="36">
                  <c:v>16352.308649304014</c:v>
                </c:pt>
                <c:pt idx="37">
                  <c:v>16151.659226466649</c:v>
                </c:pt>
                <c:pt idx="38">
                  <c:v>15958.219203732717</c:v>
                </c:pt>
                <c:pt idx="39">
                  <c:v>15771.566944084016</c:v>
                </c:pt>
                <c:pt idx="40">
                  <c:v>15591.3145449085</c:v>
                </c:pt>
                <c:pt idx="41">
                  <c:v>15417.104445304403</c:v>
                </c:pt>
                <c:pt idx="42">
                  <c:v>15248.606441305663</c:v>
                </c:pt>
                <c:pt idx="43">
                  <c:v>15085.515052303617</c:v>
                </c:pt>
                <c:pt idx="44">
                  <c:v>14927.547190851074</c:v>
                </c:pt>
                <c:pt idx="45">
                  <c:v>14774.44009539207</c:v>
                </c:pt>
                <c:pt idx="46">
                  <c:v>14625.949491560617</c:v>
                </c:pt>
                <c:pt idx="47">
                  <c:v>14481.847952769684</c:v>
                </c:pt>
                <c:pt idx="48">
                  <c:v>14341.923435055782</c:v>
                </c:pt>
                <c:pt idx="49">
                  <c:v>14205.977964704245</c:v>
                </c:pt>
                <c:pt idx="50">
                  <c:v>14073.826460177321</c:v>
                </c:pt>
                <c:pt idx="51">
                  <c:v>13945.295672398641</c:v>
                </c:pt>
                <c:pt idx="52">
                  <c:v>13820.22322959321</c:v>
                </c:pt>
                <c:pt idx="53">
                  <c:v>13698.456774706165</c:v>
                </c:pt>
                <c:pt idx="54">
                  <c:v>13579.853184979143</c:v>
                </c:pt>
                <c:pt idx="55">
                  <c:v>13464.277864593594</c:v>
                </c:pt>
                <c:pt idx="56">
                  <c:v>13351.604102431609</c:v>
                </c:pt>
                <c:pt idx="57">
                  <c:v>13241.712487986351</c:v>
                </c:pt>
                <c:pt idx="58">
                  <c:v>13134.490379300498</c:v>
                </c:pt>
                <c:pt idx="59">
                  <c:v>13029.83141754294</c:v>
                </c:pt>
                <c:pt idx="60">
                  <c:v>12927.635083468062</c:v>
                </c:pt>
                <c:pt idx="61">
                  <c:v>12827.806291552806</c:v>
                </c:pt>
                <c:pt idx="62">
                  <c:v>12730.255018086515</c:v>
                </c:pt>
                <c:pt idx="63">
                  <c:v>12634.895959906964</c:v>
                </c:pt>
                <c:pt idx="64">
                  <c:v>12541.648220842213</c:v>
                </c:pt>
                <c:pt idx="65">
                  <c:v>12450.435023238575</c:v>
                </c:pt>
                <c:pt idx="66">
                  <c:v>12361.183442236839</c:v>
                </c:pt>
                <c:pt idx="67">
                  <c:v>12273.824160706608</c:v>
                </c:pt>
                <c:pt idx="68">
                  <c:v>12188.291242967183</c:v>
                </c:pt>
                <c:pt idx="69">
                  <c:v>12104.521925616378</c:v>
                </c:pt>
                <c:pt idx="70">
                  <c:v>12022.456423959355</c:v>
                </c:pt>
                <c:pt idx="71">
                  <c:v>11942.037752680857</c:v>
                </c:pt>
                <c:pt idx="72">
                  <c:v>11863.211559538584</c:v>
                </c:pt>
                <c:pt idx="73">
                  <c:v>11785.92597097488</c:v>
                </c:pt>
                <c:pt idx="74">
                  <c:v>11710.131448650272</c:v>
                </c:pt>
                <c:pt idx="75">
                  <c:v>11635.780655997365</c:v>
                </c:pt>
                <c:pt idx="76">
                  <c:v>11562.828333978301</c:v>
                </c:pt>
                <c:pt idx="77">
                  <c:v>11491.231185304945</c:v>
                </c:pt>
                <c:pt idx="78">
                  <c:v>11420.947766448833</c:v>
                </c:pt>
                <c:pt idx="79">
                  <c:v>11351.938386829044</c:v>
                </c:pt>
                <c:pt idx="80">
                  <c:v>11284.16501462079</c:v>
                </c:pt>
                <c:pt idx="81">
                  <c:v>11217.591188676994</c:v>
                </c:pt>
                <c:pt idx="82">
                  <c:v>11152.181936099401</c:v>
                </c:pt>
                <c:pt idx="83">
                  <c:v>11087.90369503596</c:v>
                </c:pt>
                <c:pt idx="84">
                  <c:v>11024.724242317248</c:v>
                </c:pt>
                <c:pt idx="85">
                  <c:v>10962.612625577591</c:v>
                </c:pt>
                <c:pt idx="86">
                  <c:v>10901.539099536009</c:v>
                </c:pt>
              </c:numCache>
            </c:numRef>
          </c:yVal>
          <c:smooth val="0"/>
        </c:ser>
        <c:ser>
          <c:idx val="2"/>
          <c:order val="2"/>
          <c:tx>
            <c:v>Ef=1 meV</c:v>
          </c:tx>
          <c:marker>
            <c:symbol val="none"/>
          </c:marker>
          <c:xVal>
            <c:numRef>
              <c:f>PromptPulse!$A$11:$A$97</c:f>
              <c:numCache>
                <c:formatCode>General</c:formatCode>
                <c:ptCount val="8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  <c:pt idx="30">
                  <c:v>34</c:v>
                </c:pt>
                <c:pt idx="31">
                  <c:v>35</c:v>
                </c:pt>
                <c:pt idx="32">
                  <c:v>36</c:v>
                </c:pt>
                <c:pt idx="33">
                  <c:v>37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  <c:pt idx="37">
                  <c:v>41</c:v>
                </c:pt>
                <c:pt idx="38">
                  <c:v>42</c:v>
                </c:pt>
                <c:pt idx="39">
                  <c:v>43</c:v>
                </c:pt>
                <c:pt idx="40">
                  <c:v>44</c:v>
                </c:pt>
                <c:pt idx="41">
                  <c:v>45</c:v>
                </c:pt>
                <c:pt idx="42">
                  <c:v>46</c:v>
                </c:pt>
                <c:pt idx="43">
                  <c:v>47</c:v>
                </c:pt>
                <c:pt idx="44">
                  <c:v>48</c:v>
                </c:pt>
                <c:pt idx="45">
                  <c:v>49</c:v>
                </c:pt>
                <c:pt idx="46">
                  <c:v>50</c:v>
                </c:pt>
                <c:pt idx="47">
                  <c:v>51</c:v>
                </c:pt>
                <c:pt idx="48">
                  <c:v>52</c:v>
                </c:pt>
                <c:pt idx="49">
                  <c:v>53</c:v>
                </c:pt>
                <c:pt idx="50">
                  <c:v>54</c:v>
                </c:pt>
                <c:pt idx="51">
                  <c:v>55</c:v>
                </c:pt>
                <c:pt idx="52">
                  <c:v>56</c:v>
                </c:pt>
                <c:pt idx="53">
                  <c:v>57</c:v>
                </c:pt>
                <c:pt idx="54">
                  <c:v>58</c:v>
                </c:pt>
                <c:pt idx="55">
                  <c:v>59</c:v>
                </c:pt>
                <c:pt idx="56">
                  <c:v>60</c:v>
                </c:pt>
                <c:pt idx="57">
                  <c:v>61</c:v>
                </c:pt>
                <c:pt idx="58">
                  <c:v>62</c:v>
                </c:pt>
                <c:pt idx="59">
                  <c:v>63</c:v>
                </c:pt>
                <c:pt idx="60">
                  <c:v>64</c:v>
                </c:pt>
                <c:pt idx="61">
                  <c:v>65</c:v>
                </c:pt>
                <c:pt idx="62">
                  <c:v>66</c:v>
                </c:pt>
                <c:pt idx="63">
                  <c:v>67</c:v>
                </c:pt>
                <c:pt idx="64">
                  <c:v>68</c:v>
                </c:pt>
                <c:pt idx="65">
                  <c:v>69</c:v>
                </c:pt>
                <c:pt idx="66">
                  <c:v>70</c:v>
                </c:pt>
                <c:pt idx="67">
                  <c:v>71</c:v>
                </c:pt>
                <c:pt idx="68">
                  <c:v>72</c:v>
                </c:pt>
                <c:pt idx="69">
                  <c:v>73</c:v>
                </c:pt>
                <c:pt idx="70">
                  <c:v>74</c:v>
                </c:pt>
                <c:pt idx="71">
                  <c:v>75</c:v>
                </c:pt>
                <c:pt idx="72">
                  <c:v>76</c:v>
                </c:pt>
                <c:pt idx="73">
                  <c:v>77</c:v>
                </c:pt>
                <c:pt idx="74">
                  <c:v>78</c:v>
                </c:pt>
                <c:pt idx="75">
                  <c:v>79</c:v>
                </c:pt>
                <c:pt idx="76">
                  <c:v>80</c:v>
                </c:pt>
                <c:pt idx="77">
                  <c:v>81</c:v>
                </c:pt>
                <c:pt idx="78">
                  <c:v>82</c:v>
                </c:pt>
                <c:pt idx="79">
                  <c:v>83</c:v>
                </c:pt>
                <c:pt idx="80">
                  <c:v>84</c:v>
                </c:pt>
                <c:pt idx="81">
                  <c:v>85</c:v>
                </c:pt>
                <c:pt idx="82">
                  <c:v>86</c:v>
                </c:pt>
                <c:pt idx="83">
                  <c:v>87</c:v>
                </c:pt>
                <c:pt idx="84">
                  <c:v>88</c:v>
                </c:pt>
                <c:pt idx="85">
                  <c:v>89</c:v>
                </c:pt>
                <c:pt idx="86">
                  <c:v>90</c:v>
                </c:pt>
              </c:numCache>
            </c:numRef>
          </c:xVal>
          <c:yVal>
            <c:numRef>
              <c:f>PromptPulse!$K$11:$K$97</c:f>
              <c:numCache>
                <c:formatCode>General</c:formatCode>
                <c:ptCount val="87"/>
                <c:pt idx="0">
                  <c:v>56849.617884720858</c:v>
                </c:pt>
                <c:pt idx="1">
                  <c:v>51932.937739474175</c:v>
                </c:pt>
                <c:pt idx="2">
                  <c:v>48303.595232838867</c:v>
                </c:pt>
                <c:pt idx="3">
                  <c:v>45482.871877805956</c:v>
                </c:pt>
                <c:pt idx="4">
                  <c:v>43209.152245350153</c:v>
                </c:pt>
                <c:pt idx="5">
                  <c:v>41325.79695704631</c:v>
                </c:pt>
                <c:pt idx="6">
                  <c:v>39732.534373720977</c:v>
                </c:pt>
                <c:pt idx="7">
                  <c:v>38361.803827022697</c:v>
                </c:pt>
                <c:pt idx="8">
                  <c:v>37166.201676030556</c:v>
                </c:pt>
                <c:pt idx="9">
                  <c:v>36111.354645936386</c:v>
                </c:pt>
                <c:pt idx="10">
                  <c:v>35171.649063835517</c:v>
                </c:pt>
                <c:pt idx="11">
                  <c:v>34327.555070653099</c:v>
                </c:pt>
                <c:pt idx="12">
                  <c:v>33563.886493209036</c:v>
                </c:pt>
                <c:pt idx="13">
                  <c:v>32868.632771571138</c:v>
                </c:pt>
                <c:pt idx="14">
                  <c:v>32232.15319746585</c:v>
                </c:pt>
                <c:pt idx="15">
                  <c:v>31646.607725283066</c:v>
                </c:pt>
                <c:pt idx="16">
                  <c:v>31105.546420585699</c:v>
                </c:pt>
                <c:pt idx="17">
                  <c:v>30603.607809128134</c:v>
                </c:pt>
                <c:pt idx="18">
                  <c:v>30136.2935558358</c:v>
                </c:pt>
                <c:pt idx="19">
                  <c:v>29699.797649663302</c:v>
                </c:pt>
                <c:pt idx="20">
                  <c:v>29290.875167268045</c:v>
                </c:pt>
                <c:pt idx="21">
                  <c:v>28906.74021490668</c:v>
                </c:pt>
                <c:pt idx="22">
                  <c:v>28544.985679173966</c:v>
                </c:pt>
                <c:pt idx="23">
                  <c:v>28203.519484586112</c:v>
                </c:pt>
                <c:pt idx="24">
                  <c:v>27880.513489751589</c:v>
                </c:pt>
                <c:pt idx="25">
                  <c:v>27574.362163484344</c:v>
                </c:pt>
                <c:pt idx="26">
                  <c:v>27283.64890321347</c:v>
                </c:pt>
                <c:pt idx="27">
                  <c:v>27007.118379644558</c:v>
                </c:pt>
                <c:pt idx="28">
                  <c:v>26743.653673523688</c:v>
                </c:pt>
                <c:pt idx="29">
                  <c:v>26492.257253090771</c:v>
                </c:pt>
                <c:pt idx="30">
                  <c:v>26252.035052308343</c:v>
                </c:pt>
                <c:pt idx="31">
                  <c:v>26022.183069698498</c:v>
                </c:pt>
                <c:pt idx="32">
                  <c:v>25801.976029371766</c:v>
                </c:pt>
                <c:pt idx="33">
                  <c:v>25590.757739413668</c:v>
                </c:pt>
                <c:pt idx="34">
                  <c:v>25387.932855298248</c:v>
                </c:pt>
                <c:pt idx="35">
                  <c:v>25192.959812593021</c:v>
                </c:pt>
                <c:pt idx="36">
                  <c:v>25005.3447377091</c:v>
                </c:pt>
                <c:pt idx="37">
                  <c:v>24824.636180657246</c:v>
                </c:pt>
                <c:pt idx="38">
                  <c:v>24650.420541808093</c:v>
                </c:pt>
                <c:pt idx="39">
                  <c:v>24482.318087115644</c:v>
                </c:pt>
                <c:pt idx="40">
                  <c:v>24319.97946435996</c:v>
                </c:pt>
                <c:pt idx="41">
                  <c:v>24163.082647622876</c:v>
                </c:pt>
                <c:pt idx="42">
                  <c:v>24011.330249145212</c:v>
                </c:pt>
                <c:pt idx="43">
                  <c:v>23864.447147477731</c:v>
                </c:pt>
                <c:pt idx="44">
                  <c:v>23722.178388863889</c:v>
                </c:pt>
                <c:pt idx="45">
                  <c:v>23584.287325418263</c:v>
                </c:pt>
                <c:pt idx="46">
                  <c:v>23450.553959158395</c:v>
                </c:pt>
                <c:pt idx="47">
                  <c:v>23320.773465521153</c:v>
                </c:pt>
                <c:pt idx="48">
                  <c:v>23194.754873816804</c:v>
                </c:pt>
                <c:pt idx="49">
                  <c:v>23072.319885280242</c:v>
                </c:pt>
                <c:pt idx="50">
                  <c:v>22953.301812077771</c:v>
                </c:pt>
                <c:pt idx="51">
                  <c:v>22837.544622907837</c:v>
                </c:pt>
                <c:pt idx="52">
                  <c:v>22724.90208276637</c:v>
                </c:pt>
                <c:pt idx="53">
                  <c:v>22615.236976090273</c:v>
                </c:pt>
                <c:pt idx="54">
                  <c:v>22508.420403893542</c:v>
                </c:pt>
                <c:pt idx="55">
                  <c:v>22404.331146708857</c:v>
                </c:pt>
                <c:pt idx="56">
                  <c:v>22302.855086175161</c:v>
                </c:pt>
                <c:pt idx="57">
                  <c:v>22203.884678995884</c:v>
                </c:pt>
                <c:pt idx="58">
                  <c:v>22107.318477754518</c:v>
                </c:pt>
                <c:pt idx="59">
                  <c:v>22013.060693733467</c:v>
                </c:pt>
                <c:pt idx="60">
                  <c:v>21921.020797453129</c:v>
                </c:pt>
                <c:pt idx="61">
                  <c:v>21831.113153144295</c:v>
                </c:pt>
                <c:pt idx="62">
                  <c:v>21743.256683798991</c:v>
                </c:pt>
                <c:pt idx="63">
                  <c:v>21657.374563821912</c:v>
                </c:pt>
                <c:pt idx="64">
                  <c:v>21573.39393663418</c:v>
                </c:pt>
                <c:pt idx="65">
                  <c:v>21491.245654870127</c:v>
                </c:pt>
                <c:pt idx="66">
                  <c:v>21410.864041061584</c:v>
                </c:pt>
                <c:pt idx="67">
                  <c:v>21332.186666927246</c:v>
                </c:pt>
                <c:pt idx="68">
                  <c:v>21255.154149581536</c:v>
                </c:pt>
                <c:pt idx="69">
                  <c:v>21179.709963151196</c:v>
                </c:pt>
                <c:pt idx="70">
                  <c:v>21105.800264441536</c:v>
                </c:pt>
                <c:pt idx="71">
                  <c:v>21033.373731430554</c:v>
                </c:pt>
                <c:pt idx="72">
                  <c:v>20962.381413490144</c:v>
                </c:pt>
                <c:pt idx="73">
                  <c:v>20892.776592341121</c:v>
                </c:pt>
                <c:pt idx="74">
                  <c:v>20824.514652844708</c:v>
                </c:pt>
                <c:pt idx="75">
                  <c:v>20757.552962818525</c:v>
                </c:pt>
                <c:pt idx="76">
                  <c:v>20691.850761141461</c:v>
                </c:pt>
                <c:pt idx="77">
                  <c:v>20627.369053480252</c:v>
                </c:pt>
                <c:pt idx="78">
                  <c:v>20564.070515031664</c:v>
                </c:pt>
                <c:pt idx="79">
                  <c:v>20501.91939972921</c:v>
                </c:pt>
                <c:pt idx="80">
                  <c:v>20440.88145541268</c:v>
                </c:pt>
                <c:pt idx="81">
                  <c:v>20380.92384450305</c:v>
                </c:pt>
                <c:pt idx="82">
                  <c:v>20322.015069765544</c:v>
                </c:pt>
                <c:pt idx="83">
                  <c:v>20264.124904779521</c:v>
                </c:pt>
                <c:pt idx="84">
                  <c:v>20207.224328766511</c:v>
                </c:pt>
                <c:pt idx="85">
                  <c:v>20151.285465457251</c:v>
                </c:pt>
                <c:pt idx="86">
                  <c:v>20096.281525705141</c:v>
                </c:pt>
              </c:numCache>
            </c:numRef>
          </c:yVal>
          <c:smooth val="0"/>
        </c:ser>
        <c:ser>
          <c:idx val="3"/>
          <c:order val="3"/>
          <c:tx>
            <c:v>Next Frame</c:v>
          </c:tx>
          <c:marker>
            <c:symbol val="none"/>
          </c:marker>
          <c:xVal>
            <c:numRef>
              <c:f>PromptPulse!$A$11:$A$97</c:f>
              <c:numCache>
                <c:formatCode>General</c:formatCode>
                <c:ptCount val="8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  <c:pt idx="30">
                  <c:v>34</c:v>
                </c:pt>
                <c:pt idx="31">
                  <c:v>35</c:v>
                </c:pt>
                <c:pt idx="32">
                  <c:v>36</c:v>
                </c:pt>
                <c:pt idx="33">
                  <c:v>37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  <c:pt idx="37">
                  <c:v>41</c:v>
                </c:pt>
                <c:pt idx="38">
                  <c:v>42</c:v>
                </c:pt>
                <c:pt idx="39">
                  <c:v>43</c:v>
                </c:pt>
                <c:pt idx="40">
                  <c:v>44</c:v>
                </c:pt>
                <c:pt idx="41">
                  <c:v>45</c:v>
                </c:pt>
                <c:pt idx="42">
                  <c:v>46</c:v>
                </c:pt>
                <c:pt idx="43">
                  <c:v>47</c:v>
                </c:pt>
                <c:pt idx="44">
                  <c:v>48</c:v>
                </c:pt>
                <c:pt idx="45">
                  <c:v>49</c:v>
                </c:pt>
                <c:pt idx="46">
                  <c:v>50</c:v>
                </c:pt>
                <c:pt idx="47">
                  <c:v>51</c:v>
                </c:pt>
                <c:pt idx="48">
                  <c:v>52</c:v>
                </c:pt>
                <c:pt idx="49">
                  <c:v>53</c:v>
                </c:pt>
                <c:pt idx="50">
                  <c:v>54</c:v>
                </c:pt>
                <c:pt idx="51">
                  <c:v>55</c:v>
                </c:pt>
                <c:pt idx="52">
                  <c:v>56</c:v>
                </c:pt>
                <c:pt idx="53">
                  <c:v>57</c:v>
                </c:pt>
                <c:pt idx="54">
                  <c:v>58</c:v>
                </c:pt>
                <c:pt idx="55">
                  <c:v>59</c:v>
                </c:pt>
                <c:pt idx="56">
                  <c:v>60</c:v>
                </c:pt>
                <c:pt idx="57">
                  <c:v>61</c:v>
                </c:pt>
                <c:pt idx="58">
                  <c:v>62</c:v>
                </c:pt>
                <c:pt idx="59">
                  <c:v>63</c:v>
                </c:pt>
                <c:pt idx="60">
                  <c:v>64</c:v>
                </c:pt>
                <c:pt idx="61">
                  <c:v>65</c:v>
                </c:pt>
                <c:pt idx="62">
                  <c:v>66</c:v>
                </c:pt>
                <c:pt idx="63">
                  <c:v>67</c:v>
                </c:pt>
                <c:pt idx="64">
                  <c:v>68</c:v>
                </c:pt>
                <c:pt idx="65">
                  <c:v>69</c:v>
                </c:pt>
                <c:pt idx="66">
                  <c:v>70</c:v>
                </c:pt>
                <c:pt idx="67">
                  <c:v>71</c:v>
                </c:pt>
                <c:pt idx="68">
                  <c:v>72</c:v>
                </c:pt>
                <c:pt idx="69">
                  <c:v>73</c:v>
                </c:pt>
                <c:pt idx="70">
                  <c:v>74</c:v>
                </c:pt>
                <c:pt idx="71">
                  <c:v>75</c:v>
                </c:pt>
                <c:pt idx="72">
                  <c:v>76</c:v>
                </c:pt>
                <c:pt idx="73">
                  <c:v>77</c:v>
                </c:pt>
                <c:pt idx="74">
                  <c:v>78</c:v>
                </c:pt>
                <c:pt idx="75">
                  <c:v>79</c:v>
                </c:pt>
                <c:pt idx="76">
                  <c:v>80</c:v>
                </c:pt>
                <c:pt idx="77">
                  <c:v>81</c:v>
                </c:pt>
                <c:pt idx="78">
                  <c:v>82</c:v>
                </c:pt>
                <c:pt idx="79">
                  <c:v>83</c:v>
                </c:pt>
                <c:pt idx="80">
                  <c:v>84</c:v>
                </c:pt>
                <c:pt idx="81">
                  <c:v>85</c:v>
                </c:pt>
                <c:pt idx="82">
                  <c:v>86</c:v>
                </c:pt>
                <c:pt idx="83">
                  <c:v>87</c:v>
                </c:pt>
                <c:pt idx="84">
                  <c:v>88</c:v>
                </c:pt>
                <c:pt idx="85">
                  <c:v>89</c:v>
                </c:pt>
                <c:pt idx="86">
                  <c:v>90</c:v>
                </c:pt>
              </c:numCache>
            </c:numRef>
          </c:xVal>
          <c:yVal>
            <c:numRef>
              <c:f>PromptPulse!$L$11:$L$97</c:f>
              <c:numCache>
                <c:formatCode>General</c:formatCode>
                <c:ptCount val="87"/>
                <c:pt idx="0">
                  <c:v>63238.162783023639</c:v>
                </c:pt>
                <c:pt idx="1">
                  <c:v>58321.48263777695</c:v>
                </c:pt>
                <c:pt idx="2">
                  <c:v>54692.140131141641</c:v>
                </c:pt>
                <c:pt idx="3">
                  <c:v>51871.41677610873</c:v>
                </c:pt>
                <c:pt idx="4">
                  <c:v>49597.697143652927</c:v>
                </c:pt>
                <c:pt idx="5">
                  <c:v>47714.341855349092</c:v>
                </c:pt>
                <c:pt idx="6">
                  <c:v>46121.079272023751</c:v>
                </c:pt>
                <c:pt idx="7">
                  <c:v>44750.348725325472</c:v>
                </c:pt>
                <c:pt idx="8">
                  <c:v>43554.746574333338</c:v>
                </c:pt>
                <c:pt idx="9">
                  <c:v>42499.899544239168</c:v>
                </c:pt>
                <c:pt idx="10">
                  <c:v>41560.193962138299</c:v>
                </c:pt>
                <c:pt idx="11">
                  <c:v>40716.099968955881</c:v>
                </c:pt>
                <c:pt idx="12">
                  <c:v>39952.431391511818</c:v>
                </c:pt>
                <c:pt idx="13">
                  <c:v>39257.177669873912</c:v>
                </c:pt>
                <c:pt idx="14">
                  <c:v>38620.698095768632</c:v>
                </c:pt>
                <c:pt idx="15">
                  <c:v>38035.152623585847</c:v>
                </c:pt>
                <c:pt idx="16">
                  <c:v>37494.091318888473</c:v>
                </c:pt>
                <c:pt idx="17">
                  <c:v>36992.152707430912</c:v>
                </c:pt>
                <c:pt idx="18">
                  <c:v>36524.838454138575</c:v>
                </c:pt>
                <c:pt idx="19">
                  <c:v>36088.34254796608</c:v>
                </c:pt>
                <c:pt idx="20">
                  <c:v>35679.420065570826</c:v>
                </c:pt>
                <c:pt idx="21">
                  <c:v>35295.285113209458</c:v>
                </c:pt>
                <c:pt idx="22">
                  <c:v>34933.530577476748</c:v>
                </c:pt>
                <c:pt idx="23">
                  <c:v>34592.064382888886</c:v>
                </c:pt>
                <c:pt idx="24">
                  <c:v>34269.058388054371</c:v>
                </c:pt>
                <c:pt idx="25">
                  <c:v>33962.907061787118</c:v>
                </c:pt>
                <c:pt idx="26">
                  <c:v>33672.193801516245</c:v>
                </c:pt>
                <c:pt idx="27">
                  <c:v>33395.663277947337</c:v>
                </c:pt>
                <c:pt idx="28">
                  <c:v>33132.198571826462</c:v>
                </c:pt>
                <c:pt idx="29">
                  <c:v>32880.802151393553</c:v>
                </c:pt>
                <c:pt idx="30">
                  <c:v>32640.579950611122</c:v>
                </c:pt>
                <c:pt idx="31">
                  <c:v>32410.72796800128</c:v>
                </c:pt>
                <c:pt idx="32">
                  <c:v>32190.520927674545</c:v>
                </c:pt>
                <c:pt idx="33">
                  <c:v>31979.302637716446</c:v>
                </c:pt>
                <c:pt idx="34">
                  <c:v>31776.477753601026</c:v>
                </c:pt>
                <c:pt idx="35">
                  <c:v>31581.504710895802</c:v>
                </c:pt>
                <c:pt idx="36">
                  <c:v>31393.889636011874</c:v>
                </c:pt>
                <c:pt idx="37">
                  <c:v>31213.181078960028</c:v>
                </c:pt>
                <c:pt idx="38">
                  <c:v>31038.965440110871</c:v>
                </c:pt>
                <c:pt idx="39">
                  <c:v>30870.862985418426</c:v>
                </c:pt>
                <c:pt idx="40">
                  <c:v>30708.524362662734</c:v>
                </c:pt>
                <c:pt idx="41">
                  <c:v>30551.627545925654</c:v>
                </c:pt>
                <c:pt idx="42">
                  <c:v>30399.87514744799</c:v>
                </c:pt>
                <c:pt idx="43">
                  <c:v>30252.992045780513</c:v>
                </c:pt>
                <c:pt idx="44">
                  <c:v>30110.723287166671</c:v>
                </c:pt>
                <c:pt idx="45">
                  <c:v>29972.832223721038</c:v>
                </c:pt>
                <c:pt idx="46">
                  <c:v>29839.098857461177</c:v>
                </c:pt>
                <c:pt idx="47">
                  <c:v>29709.318363823935</c:v>
                </c:pt>
                <c:pt idx="48">
                  <c:v>29583.299772119586</c:v>
                </c:pt>
                <c:pt idx="49">
                  <c:v>29460.86478358302</c:v>
                </c:pt>
                <c:pt idx="50">
                  <c:v>29341.846710380545</c:v>
                </c:pt>
                <c:pt idx="51">
                  <c:v>29226.089521210612</c:v>
                </c:pt>
                <c:pt idx="52">
                  <c:v>29113.446981069152</c:v>
                </c:pt>
                <c:pt idx="53">
                  <c:v>29003.781874393055</c:v>
                </c:pt>
                <c:pt idx="54">
                  <c:v>28896.965302196324</c:v>
                </c:pt>
                <c:pt idx="55">
                  <c:v>28792.876045011632</c:v>
                </c:pt>
                <c:pt idx="56">
                  <c:v>28691.399984477939</c:v>
                </c:pt>
                <c:pt idx="57">
                  <c:v>28592.429577298662</c:v>
                </c:pt>
                <c:pt idx="58">
                  <c:v>28495.863376057296</c:v>
                </c:pt>
                <c:pt idx="59">
                  <c:v>28401.605592036245</c:v>
                </c:pt>
                <c:pt idx="60">
                  <c:v>28309.565695755911</c:v>
                </c:pt>
                <c:pt idx="61">
                  <c:v>28219.658051447073</c:v>
                </c:pt>
                <c:pt idx="62">
                  <c:v>28131.801582101769</c:v>
                </c:pt>
                <c:pt idx="63">
                  <c:v>28045.919462124693</c:v>
                </c:pt>
                <c:pt idx="64">
                  <c:v>27961.938834936958</c:v>
                </c:pt>
                <c:pt idx="65">
                  <c:v>27879.790553172905</c:v>
                </c:pt>
                <c:pt idx="66">
                  <c:v>27799.408939364363</c:v>
                </c:pt>
                <c:pt idx="67">
                  <c:v>27720.731565230024</c:v>
                </c:pt>
                <c:pt idx="68">
                  <c:v>27643.699047884314</c:v>
                </c:pt>
                <c:pt idx="69">
                  <c:v>27568.254861453974</c:v>
                </c:pt>
                <c:pt idx="70">
                  <c:v>27494.345162744314</c:v>
                </c:pt>
                <c:pt idx="71">
                  <c:v>27421.918629733336</c:v>
                </c:pt>
                <c:pt idx="72">
                  <c:v>27350.926311792922</c:v>
                </c:pt>
                <c:pt idx="73">
                  <c:v>27281.321490643895</c:v>
                </c:pt>
                <c:pt idx="74">
                  <c:v>27213.059551147486</c:v>
                </c:pt>
                <c:pt idx="75">
                  <c:v>27146.097861121303</c:v>
                </c:pt>
                <c:pt idx="76">
                  <c:v>27080.395659444239</c:v>
                </c:pt>
                <c:pt idx="77">
                  <c:v>27015.913951783034</c:v>
                </c:pt>
                <c:pt idx="78">
                  <c:v>26952.615413334439</c:v>
                </c:pt>
                <c:pt idx="79">
                  <c:v>26890.464298031991</c:v>
                </c:pt>
                <c:pt idx="80">
                  <c:v>26829.426353715455</c:v>
                </c:pt>
                <c:pt idx="81">
                  <c:v>26769.468742805824</c:v>
                </c:pt>
                <c:pt idx="82">
                  <c:v>26710.559968068323</c:v>
                </c:pt>
                <c:pt idx="83">
                  <c:v>26652.669803082299</c:v>
                </c:pt>
                <c:pt idx="84">
                  <c:v>26595.76922706929</c:v>
                </c:pt>
                <c:pt idx="85">
                  <c:v>26539.830363760033</c:v>
                </c:pt>
                <c:pt idx="86">
                  <c:v>26484.826424007915</c:v>
                </c:pt>
              </c:numCache>
            </c:numRef>
          </c:yVal>
          <c:smooth val="0"/>
        </c:ser>
        <c:ser>
          <c:idx val="4"/>
          <c:order val="4"/>
          <c:tx>
            <c:v>Prompt Edge</c:v>
          </c:tx>
          <c:spPr>
            <a:ln w="63500">
              <a:prstDash val="dash"/>
            </a:ln>
          </c:spPr>
          <c:marker>
            <c:symbol val="none"/>
          </c:marker>
          <c:xVal>
            <c:numRef>
              <c:f>PromptPulse!$T$3:$T$12</c:f>
              <c:numCache>
                <c:formatCode>General</c:formatCode>
                <c:ptCount val="10"/>
                <c:pt idx="0">
                  <c:v>-10</c:v>
                </c:pt>
                <c:pt idx="1">
                  <c:v>110</c:v>
                </c:pt>
                <c:pt idx="2">
                  <c:v>110</c:v>
                </c:pt>
                <c:pt idx="3">
                  <c:v>-10</c:v>
                </c:pt>
                <c:pt idx="4">
                  <c:v>-10</c:v>
                </c:pt>
                <c:pt idx="5">
                  <c:v>110</c:v>
                </c:pt>
                <c:pt idx="6">
                  <c:v>110</c:v>
                </c:pt>
                <c:pt idx="7">
                  <c:v>-10</c:v>
                </c:pt>
                <c:pt idx="8">
                  <c:v>-10</c:v>
                </c:pt>
                <c:pt idx="9">
                  <c:v>110</c:v>
                </c:pt>
              </c:numCache>
            </c:numRef>
          </c:xVal>
          <c:yVal>
            <c:numRef>
              <c:f>PromptPulse!$U$3:$U$12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16666.7</c:v>
                </c:pt>
                <c:pt idx="3">
                  <c:v>16666.7</c:v>
                </c:pt>
                <c:pt idx="4">
                  <c:v>33333.4</c:v>
                </c:pt>
                <c:pt idx="5">
                  <c:v>33333.4</c:v>
                </c:pt>
                <c:pt idx="6">
                  <c:v>50000.100000000006</c:v>
                </c:pt>
                <c:pt idx="7">
                  <c:v>50000.100000000006</c:v>
                </c:pt>
                <c:pt idx="8">
                  <c:v>66666.8</c:v>
                </c:pt>
                <c:pt idx="9">
                  <c:v>66666.8</c:v>
                </c:pt>
              </c:numCache>
            </c:numRef>
          </c:yVal>
          <c:smooth val="0"/>
        </c:ser>
        <c:ser>
          <c:idx val="5"/>
          <c:order val="5"/>
          <c:tx>
            <c:v>Prompt Tail</c:v>
          </c:tx>
          <c:spPr>
            <a:ln w="63500">
              <a:prstDash val="sysDot"/>
            </a:ln>
          </c:spPr>
          <c:marker>
            <c:symbol val="none"/>
          </c:marker>
          <c:xVal>
            <c:numRef>
              <c:f>PromptPulse!$T$3:$T$12</c:f>
              <c:numCache>
                <c:formatCode>General</c:formatCode>
                <c:ptCount val="10"/>
                <c:pt idx="0">
                  <c:v>-10</c:v>
                </c:pt>
                <c:pt idx="1">
                  <c:v>110</c:v>
                </c:pt>
                <c:pt idx="2">
                  <c:v>110</c:v>
                </c:pt>
                <c:pt idx="3">
                  <c:v>-10</c:v>
                </c:pt>
                <c:pt idx="4">
                  <c:v>-10</c:v>
                </c:pt>
                <c:pt idx="5">
                  <c:v>110</c:v>
                </c:pt>
                <c:pt idx="6">
                  <c:v>110</c:v>
                </c:pt>
                <c:pt idx="7">
                  <c:v>-10</c:v>
                </c:pt>
                <c:pt idx="8">
                  <c:v>-10</c:v>
                </c:pt>
                <c:pt idx="9">
                  <c:v>110</c:v>
                </c:pt>
              </c:numCache>
            </c:numRef>
          </c:xVal>
          <c:yVal>
            <c:numRef>
              <c:f>PromptPulse!$V$3:$V$12</c:f>
              <c:numCache>
                <c:formatCode>General</c:formatCode>
                <c:ptCount val="10"/>
                <c:pt idx="0">
                  <c:v>3000</c:v>
                </c:pt>
                <c:pt idx="1">
                  <c:v>3000</c:v>
                </c:pt>
                <c:pt idx="2">
                  <c:v>19666.7</c:v>
                </c:pt>
                <c:pt idx="3">
                  <c:v>19666.7</c:v>
                </c:pt>
                <c:pt idx="4">
                  <c:v>36333.4</c:v>
                </c:pt>
                <c:pt idx="5">
                  <c:v>36333.4</c:v>
                </c:pt>
                <c:pt idx="6">
                  <c:v>53000.100000000006</c:v>
                </c:pt>
                <c:pt idx="7">
                  <c:v>53000.100000000006</c:v>
                </c:pt>
                <c:pt idx="8">
                  <c:v>69666.8</c:v>
                </c:pt>
                <c:pt idx="9">
                  <c:v>69666.8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561344"/>
        <c:axId val="87563264"/>
      </c:scatterChart>
      <c:valAx>
        <c:axId val="87561344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Incident Energy (meV)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7563264"/>
        <c:crosses val="autoZero"/>
        <c:crossBetween val="midCat"/>
        <c:majorUnit val="10"/>
      </c:valAx>
      <c:valAx>
        <c:axId val="87563264"/>
        <c:scaling>
          <c:orientation val="minMax"/>
          <c:max val="700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(us)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756134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7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2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2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6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0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3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0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3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8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29252-BC15-4482-863A-710AEFBF8B4E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476F2-5F70-4339-96A9-6DB59120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2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Prompt pulse impact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38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341" y="685800"/>
            <a:ext cx="8229600" cy="4525963"/>
          </a:xfrm>
        </p:spPr>
        <p:txBody>
          <a:bodyPr/>
          <a:lstStyle/>
          <a:p>
            <a:r>
              <a:rPr lang="en-US" dirty="0" smtClean="0"/>
              <a:t>Assumes 3 </a:t>
            </a:r>
            <a:r>
              <a:rPr lang="en-US" dirty="0" err="1" smtClean="0"/>
              <a:t>ms</a:t>
            </a:r>
            <a:r>
              <a:rPr lang="en-US" dirty="0" smtClean="0"/>
              <a:t> tail </a:t>
            </a:r>
            <a:r>
              <a:rPr lang="en-US" dirty="0" smtClean="0"/>
              <a:t>(although </a:t>
            </a:r>
            <a:r>
              <a:rPr lang="en-US" dirty="0" smtClean="0"/>
              <a:t>visible to 5 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879" y="2209800"/>
            <a:ext cx="572452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503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705964"/>
              </p:ext>
            </p:extLst>
          </p:nvPr>
        </p:nvGraphicFramePr>
        <p:xfrm>
          <a:off x="457200" y="228600"/>
          <a:ext cx="8229600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806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925707"/>
              </p:ext>
            </p:extLst>
          </p:nvPr>
        </p:nvGraphicFramePr>
        <p:xfrm>
          <a:off x="457200" y="457200"/>
          <a:ext cx="82296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0872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56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Prompt pulse impact</vt:lpstr>
      <vt:lpstr>PowerPoint Presentation</vt:lpstr>
      <vt:lpstr>PowerPoint Presentation</vt:lpstr>
      <vt:lpstr>PowerPoint Presentation</vt:lpstr>
    </vt:vector>
  </TitlesOfParts>
  <Company>ORNL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Prompt pulse impact</dc:title>
  <dc:creator>Winn, Barry L.</dc:creator>
  <cp:lastModifiedBy>Winn, Barry L.</cp:lastModifiedBy>
  <cp:revision>3</cp:revision>
  <dcterms:created xsi:type="dcterms:W3CDTF">2012-05-22T16:06:07Z</dcterms:created>
  <dcterms:modified xsi:type="dcterms:W3CDTF">2012-05-23T20:16:42Z</dcterms:modified>
</cp:coreProperties>
</file>