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5" r:id="rId10"/>
    <p:sldId id="263" r:id="rId11"/>
    <p:sldId id="264" r:id="rId12"/>
  </p:sldIdLst>
  <p:sldSz cx="9144000" cy="6858000" type="screen4x3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8C09D-E2AB-4639-989C-F62D5C54AD83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C7592-B05A-4654-BB56-4CEBADAC87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90" tIns="68795" rIns="137590" bIns="6879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90" tIns="68795" rIns="137590" bIns="68795" rtlCol="0"/>
          <a:lstStyle>
            <a:lvl1pPr algn="r">
              <a:defRPr sz="1800"/>
            </a:lvl1pPr>
          </a:lstStyle>
          <a:p>
            <a:fld id="{238FF6B8-F428-40AA-B550-16C8BC05D547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108075"/>
            <a:ext cx="73914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90" tIns="68795" rIns="137590" bIns="687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021830"/>
            <a:ext cx="7437120" cy="6652260"/>
          </a:xfrm>
          <a:prstGeom prst="rect">
            <a:avLst/>
          </a:prstGeom>
        </p:spPr>
        <p:txBody>
          <a:bodyPr vert="horz" lIns="137590" tIns="68795" rIns="137590" bIns="687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094"/>
            <a:ext cx="4028440" cy="739140"/>
          </a:xfrm>
          <a:prstGeom prst="rect">
            <a:avLst/>
          </a:prstGeom>
        </p:spPr>
        <p:txBody>
          <a:bodyPr vert="horz" lIns="137590" tIns="68795" rIns="137590" bIns="6879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4041094"/>
            <a:ext cx="4028440" cy="739140"/>
          </a:xfrm>
          <a:prstGeom prst="rect">
            <a:avLst/>
          </a:prstGeom>
        </p:spPr>
        <p:txBody>
          <a:bodyPr vert="horz" lIns="137590" tIns="68795" rIns="137590" bIns="68795" rtlCol="0" anchor="b"/>
          <a:lstStyle>
            <a:lvl1pPr algn="r">
              <a:defRPr sz="1800"/>
            </a:lvl1pPr>
          </a:lstStyle>
          <a:p>
            <a:fld id="{EC5A5DAB-D9E8-4AF9-88A1-D1227242E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A23B-ACEF-4FAC-81FD-58F1CA70CFB0}" type="datetimeFigureOut">
              <a:rPr lang="en-US" smtClean="0"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52D2-0710-4351-9967-2CF2999049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HYSPEC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June 16, 2010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Monochromator delivered</a:t>
            </a:r>
            <a:endParaRPr lang="en-US" dirty="0"/>
          </a:p>
        </p:txBody>
      </p:sp>
      <p:pic>
        <p:nvPicPr>
          <p:cNvPr id="3074" name="Picture 2" descr="\\ornl\nscd\Groups\NFDD\Projects\SING I\1.5HYSPEC\images\100_94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6" descr="21333A HYSPEC monochromato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19" y="1600200"/>
            <a:ext cx="26421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Monochromator Shield </a:t>
            </a:r>
            <a:br>
              <a:rPr lang="en-US" dirty="0" smtClean="0"/>
            </a:br>
            <a:r>
              <a:rPr lang="en-US" dirty="0" smtClean="0"/>
              <a:t>component lead pours</a:t>
            </a:r>
            <a:endParaRPr lang="en-US" dirty="0"/>
          </a:p>
        </p:txBody>
      </p:sp>
      <p:pic>
        <p:nvPicPr>
          <p:cNvPr id="4098" name="Picture 2" descr="\\ornl\nscd\Groups\NFDD\Projects\SING I\1.5HYSPEC\images\Drum_Shield_Manufacturing\100_96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\\ornl\nscd\Groups\NFDD\Projects\SING I\1.5HYSPEC\images\Drum_Shield_Manufacturing\100_9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3322E"/>
              </a:clrFrom>
              <a:clrTo>
                <a:srgbClr val="33322E">
                  <a:alpha val="0"/>
                </a:srgbClr>
              </a:clrTo>
            </a:clrChange>
          </a:blip>
          <a:srcRect l="7487" t="10413" r="2222" b="719"/>
          <a:stretch>
            <a:fillRect/>
          </a:stretch>
        </p:blipFill>
        <p:spPr bwMode="auto">
          <a:xfrm>
            <a:off x="-3175" y="671513"/>
            <a:ext cx="9150350" cy="618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209800" y="1219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6~15m Shielding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143000" y="3429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15~33m Shielding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648200" y="1919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External building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895600" y="5105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Drum Shield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733800" y="6324600"/>
            <a:ext cx="2514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Detector Vessel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1828800" y="1524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1981200" y="3200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V="1">
            <a:off x="4572000" y="44958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5943600" y="48768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2" name="Rectangle 1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1162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HYSPEC Overview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2362200" y="579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Sample position</a:t>
            </a: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4343400" y="48768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52400" y="4114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Chopper Box B Shielding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1295400" y="4419600"/>
            <a:ext cx="3048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Detector Vessel,</a:t>
            </a:r>
            <a:br>
              <a:rPr lang="en-US" dirty="0" smtClean="0"/>
            </a:br>
            <a:r>
              <a:rPr lang="en-US" dirty="0" smtClean="0"/>
              <a:t>designed and in</a:t>
            </a:r>
            <a:br>
              <a:rPr lang="en-US" dirty="0" smtClean="0"/>
            </a:br>
            <a:r>
              <a:rPr lang="en-US" dirty="0" smtClean="0"/>
              <a:t>procurement</a:t>
            </a:r>
            <a:endParaRPr lang="en-US" dirty="0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24771"/>
            <a:ext cx="4038600" cy="4133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3322E"/>
              </a:clrFrom>
              <a:clrTo>
                <a:srgbClr val="33322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28600"/>
            <a:ext cx="41148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3322E"/>
              </a:clrFrom>
              <a:clrTo>
                <a:srgbClr val="33322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85800"/>
            <a:ext cx="6324600" cy="5805488"/>
          </a:xfrm>
          <a:prstGeom prst="rect">
            <a:avLst/>
          </a:prstGeom>
          <a:noFill/>
        </p:spPr>
      </p:pic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2286000" y="14478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Removable hatch for course collimator access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667000" y="4267200"/>
            <a:ext cx="4953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71600" y="5638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Front section removable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2362200" y="1905000"/>
            <a:ext cx="2286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1430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1/8</a:t>
            </a:r>
            <a:r>
              <a:rPr lang="en-US" baseline="30000"/>
              <a:t>”</a:t>
            </a:r>
            <a:r>
              <a:rPr lang="en-US"/>
              <a:t> O-Ring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7696200" y="41148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239000" y="5715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¼” O-Ring (Hidden)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725"/>
            <a:ext cx="3962400" cy="271451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628" y="577850"/>
            <a:ext cx="4040372" cy="277495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114800"/>
            <a:ext cx="3996164" cy="27432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85670"/>
            <a:ext cx="4038600" cy="277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 Shield all in, &amp;</a:t>
            </a:r>
            <a:br>
              <a:rPr lang="en-US" dirty="0" smtClean="0"/>
            </a:br>
            <a:r>
              <a:rPr lang="en-US" dirty="0" smtClean="0"/>
              <a:t>Guide installation</a:t>
            </a:r>
            <a:endParaRPr lang="en-US" dirty="0"/>
          </a:p>
        </p:txBody>
      </p:sp>
      <p:pic>
        <p:nvPicPr>
          <p:cNvPr id="1026" name="Picture 2" descr="\\ornl\nscd\Groups\NFDD\Projects\SING I\1.5HYSPEC\images\100_9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shutter being installed</a:t>
            </a:r>
            <a:endParaRPr lang="en-US" dirty="0"/>
          </a:p>
        </p:txBody>
      </p:sp>
      <p:pic>
        <p:nvPicPr>
          <p:cNvPr id="6146" name="Picture 2" descr="\\ornl\nscd\Groups\NFDD\Projects\SING I\1.5HYSPEC\images\100_9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 blocks delivered</a:t>
            </a:r>
            <a:endParaRPr lang="en-US" dirty="0"/>
          </a:p>
        </p:txBody>
      </p:sp>
      <p:pic>
        <p:nvPicPr>
          <p:cNvPr id="2050" name="Picture 2" descr="\\ornl\nscd\Groups\NFDD\Projects\SING I\1.5HYSPEC\images\100_9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\\ornl\nscd\Groups\NFDD\Projects\SING I\1.5HYSPEC\images\100_9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 blocks getting ready</a:t>
            </a:r>
            <a:endParaRPr lang="en-US" dirty="0"/>
          </a:p>
        </p:txBody>
      </p:sp>
      <p:pic>
        <p:nvPicPr>
          <p:cNvPr id="5" name="Picture 5" descr="\\ornl\nscd\Groups\NFDD\Projects\SING I\1.5HYSPEC\images\100_97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352800" cy="2514600"/>
          </a:xfrm>
          <a:prstGeom prst="rect">
            <a:avLst/>
          </a:prstGeom>
          <a:noFill/>
        </p:spPr>
      </p:pic>
      <p:pic>
        <p:nvPicPr>
          <p:cNvPr id="5123" name="Picture 3" descr="\\ornl\nscd\Groups\NFDD\Projects\SING I\1.5HYSPEC\images\100_9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4" name="Picture 4" descr="\\ornl\nscd\Groups\NFDD\Projects\SING I\1.5HYSPEC\images\100_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65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HYSPEC status</vt:lpstr>
      <vt:lpstr>HYSPEC Overview</vt:lpstr>
      <vt:lpstr>Detector Vessel, designed and in procurement</vt:lpstr>
      <vt:lpstr>Slide 4</vt:lpstr>
      <vt:lpstr>Slide 5</vt:lpstr>
      <vt:lpstr>PIP Shield all in, &amp; Guide installation</vt:lpstr>
      <vt:lpstr>Secondary shutter being installed</vt:lpstr>
      <vt:lpstr>Shield blocks delivered</vt:lpstr>
      <vt:lpstr>Shield blocks getting ready</vt:lpstr>
      <vt:lpstr>Monochromator delivered</vt:lpstr>
      <vt:lpstr>Monochromator Shield  component lead pours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2xy</dc:creator>
  <cp:lastModifiedBy>2xy</cp:lastModifiedBy>
  <cp:revision>5</cp:revision>
  <dcterms:created xsi:type="dcterms:W3CDTF">2010-06-16T17:37:32Z</dcterms:created>
  <dcterms:modified xsi:type="dcterms:W3CDTF">2010-06-16T20:24:20Z</dcterms:modified>
</cp:coreProperties>
</file>