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60" r:id="rId4"/>
  </p:sldMasterIdLst>
  <p:notesMasterIdLst>
    <p:notesMasterId r:id="rId12"/>
  </p:notesMasterIdLst>
  <p:sldIdLst>
    <p:sldId id="256" r:id="rId5"/>
    <p:sldId id="262" r:id="rId6"/>
    <p:sldId id="263" r:id="rId7"/>
    <p:sldId id="264" r:id="rId8"/>
    <p:sldId id="265" r:id="rId9"/>
    <p:sldId id="266" r:id="rId10"/>
    <p:sldId id="267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CB82FD1-023D-4E50-8B81-84EAAD681070}" v="8" dt="2021-06-04T19:16:19.36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4634" autoAdjust="0"/>
    <p:restoredTop sz="86479" autoAdjust="0"/>
  </p:normalViewPr>
  <p:slideViewPr>
    <p:cSldViewPr snapToGrid="0" snapToObjects="1">
      <p:cViewPr varScale="1">
        <p:scale>
          <a:sx n="93" d="100"/>
          <a:sy n="93" d="100"/>
        </p:scale>
        <p:origin x="232" y="480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99" d="100"/>
          <a:sy n="99" d="100"/>
        </p:scale>
        <p:origin x="2178" y="7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notesMaster" Target="notesMasters/notesMaster1.xml"/><Relationship Id="rId17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theme" Target="theme/theme1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E36F475-F7F5-6C41-B37C-656C49194CAF}" type="datetimeFigureOut">
              <a:rPr lang="en-US" smtClean="0"/>
              <a:t>7/19/21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15839EF-EF2D-A244-8B03-02564FD387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92809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BFD422-CF21-5F4B-9F3C-D943F67A9BE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13175" y="2541806"/>
            <a:ext cx="10334625" cy="1947460"/>
          </a:xfrm>
        </p:spPr>
        <p:txBody>
          <a:bodyPr anchor="t" anchorCtr="0"/>
          <a:lstStyle>
            <a:lvl1pPr algn="l">
              <a:defRPr sz="6000" b="1" i="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4A5F0DF-C789-3B48-88B2-EEF178B1680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13175" y="5773229"/>
            <a:ext cx="10334625" cy="746185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B87851E-C1E1-6E46-8D1B-95D6C188859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13175" y="4501444"/>
            <a:ext cx="10334625" cy="1259607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FontTx/>
              <a:buNone/>
              <a:defRPr sz="2000"/>
            </a:lvl2pPr>
            <a:lvl3pPr marL="914400" indent="0">
              <a:buFontTx/>
              <a:buNone/>
              <a:defRPr sz="2000"/>
            </a:lvl3pPr>
            <a:lvl4pPr marL="1371600" indent="0">
              <a:buFontTx/>
              <a:buNone/>
              <a:defRPr sz="2000"/>
            </a:lvl4pPr>
            <a:lvl5pPr marL="1828800" indent="0">
              <a:buFontTx/>
              <a:buNone/>
              <a:defRPr sz="20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1CCAF04-6C30-614D-8071-3CC683E97651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86083" y="5755088"/>
            <a:ext cx="3238500" cy="419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265536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7" orient="horz" pos="2160" userDrawn="1">
          <p15:clr>
            <a:srgbClr val="FBAE40"/>
          </p15:clr>
        </p15:guide>
        <p15:guide id="8" pos="3840" userDrawn="1">
          <p15:clr>
            <a:srgbClr val="FBAE40"/>
          </p15:clr>
        </p15:guide>
        <p15:guide id="9" orient="horz" pos="3888" userDrawn="1">
          <p15:clr>
            <a:srgbClr val="FBAE40"/>
          </p15:clr>
        </p15:guide>
        <p15:guide id="10" pos="360" userDrawn="1">
          <p15:clr>
            <a:srgbClr val="FBAE40"/>
          </p15:clr>
        </p15:guide>
        <p15:guide id="11" pos="7320" userDrawn="1">
          <p15:clr>
            <a:srgbClr val="FBAE40"/>
          </p15:clr>
        </p15:guide>
        <p15:guide id="12" orient="horz" pos="3984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184E83-FA30-AE49-A809-D1503D6A57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FF97B18-F1D3-C845-98E1-FCEEFD596FE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B0677A6-B440-D244-B039-82AFE3A152A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6ACFED41-9DB8-3441-9E99-88FCE31DC29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88014" y="6316595"/>
            <a:ext cx="432486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1000"/>
            </a:lvl1pPr>
          </a:lstStyle>
          <a:p>
            <a:fld id="{933A556B-7C63-244D-9B7C-B0EA8042B330}" type="slidenum">
              <a:rPr lang="en-US" smtClean="0"/>
              <a:pPr/>
              <a:t>‹#›</a:t>
            </a:fld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41603393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3999BF-B963-A049-A11E-595313950F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BA4A0F9-2FD7-DE46-AE52-AD7C0C073AC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59413AE-9723-9D45-B482-FF92ED073F4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B0BC717A-FCD7-0D46-A097-931C0228158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88014" y="6316595"/>
            <a:ext cx="432486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1000"/>
            </a:lvl1pPr>
          </a:lstStyle>
          <a:p>
            <a:fld id="{933A556B-7C63-244D-9B7C-B0EA8042B330}" type="slidenum">
              <a:rPr lang="en-US" smtClean="0"/>
              <a:pPr/>
              <a:t>‹#›</a:t>
            </a:fld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181191993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80FA0D-AA3C-664A-87D2-78DEA605DF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105DD7F-359B-0241-A0E1-CB414639490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194FE3B0-EE83-EE47-9729-1EF195304D1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88014" y="6316595"/>
            <a:ext cx="432486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1000"/>
            </a:lvl1pPr>
          </a:lstStyle>
          <a:p>
            <a:fld id="{933A556B-7C63-244D-9B7C-B0EA8042B330}" type="slidenum">
              <a:rPr lang="en-US" smtClean="0"/>
              <a:pPr/>
              <a:t>‹#›</a:t>
            </a:fld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238166059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B7785AC-BC0C-8F4E-B552-D8A6AD40EEB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E59A820-91F6-F544-8B07-61605B067C5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E1FAE437-C75F-3A40-9104-1FFF2D5E794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88014" y="6316595"/>
            <a:ext cx="432486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1000"/>
            </a:lvl1pPr>
          </a:lstStyle>
          <a:p>
            <a:fld id="{933A556B-7C63-244D-9B7C-B0EA8042B330}" type="slidenum">
              <a:rPr lang="en-US" smtClean="0"/>
              <a:pPr/>
              <a:t>‹#›</a:t>
            </a:fld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10660975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1_Title Slide_Print-friendly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BFD422-CF21-5F4B-9F3C-D943F67A9BE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13175" y="2541806"/>
            <a:ext cx="10334625" cy="1947460"/>
          </a:xfrm>
        </p:spPr>
        <p:txBody>
          <a:bodyPr anchor="t" anchorCtr="0"/>
          <a:lstStyle>
            <a:lvl1pPr algn="l">
              <a:defRPr sz="6000" b="1" i="0">
                <a:solidFill>
                  <a:schemeClr val="tx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4A5F0DF-C789-3B48-88B2-EEF178B1680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13175" y="5773229"/>
            <a:ext cx="10334625" cy="746185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B87851E-C1E1-6E46-8D1B-95D6C188859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13175" y="4501444"/>
            <a:ext cx="10334625" cy="1259607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FontTx/>
              <a:buNone/>
              <a:defRPr sz="2000"/>
            </a:lvl2pPr>
            <a:lvl3pPr marL="914400" indent="0">
              <a:buFontTx/>
              <a:buNone/>
              <a:defRPr sz="2000"/>
            </a:lvl3pPr>
            <a:lvl4pPr marL="1371600" indent="0">
              <a:buFontTx/>
              <a:buNone/>
              <a:defRPr sz="2000"/>
            </a:lvl4pPr>
            <a:lvl5pPr marL="1828800" indent="0">
              <a:buFontTx/>
              <a:buNone/>
              <a:defRPr sz="20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64EB6B9-C6AF-7F40-9A3F-E71E87EB2DF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386083" y="5742910"/>
            <a:ext cx="3238500" cy="419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065429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7" orient="horz" pos="2160" userDrawn="1">
          <p15:clr>
            <a:srgbClr val="FBAE40"/>
          </p15:clr>
        </p15:guide>
        <p15:guide id="8" pos="3840" userDrawn="1">
          <p15:clr>
            <a:srgbClr val="FBAE40"/>
          </p15:clr>
        </p15:guide>
        <p15:guide id="9" orient="horz" pos="3888" userDrawn="1">
          <p15:clr>
            <a:srgbClr val="FBAE40"/>
          </p15:clr>
        </p15:guide>
        <p15:guide id="10" pos="360" userDrawn="1">
          <p15:clr>
            <a:srgbClr val="FBAE40"/>
          </p15:clr>
        </p15:guide>
        <p15:guide id="11" pos="7320" userDrawn="1">
          <p15:clr>
            <a:srgbClr val="FBAE40"/>
          </p15:clr>
        </p15:guide>
        <p15:guide id="12" orient="horz" pos="3984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5F96C7-1801-CD4F-9F28-C99CEA00AE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81FB783-2389-2044-9FEC-A01C09265EC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Font typeface="Arial" panose="020B0604020202020204" pitchFamily="34" charset="0"/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84785F67-179E-4145-8BCB-4A0C61A894B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88014" y="6316595"/>
            <a:ext cx="432486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1000"/>
            </a:lvl1pPr>
          </a:lstStyle>
          <a:p>
            <a:fld id="{933A556B-7C63-244D-9B7C-B0EA8042B330}" type="slidenum">
              <a:rPr lang="en-US" smtClean="0"/>
              <a:pPr/>
              <a:t>‹#›</a:t>
            </a:fld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27945689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Header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0C4E73FD-DB7D-6846-A2AE-E73A318442F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88014" y="6316595"/>
            <a:ext cx="432486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933A556B-7C63-244D-9B7C-B0EA8042B33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27110BA2-9B68-CC4C-A636-3277ABFA5F1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13175" y="2541806"/>
            <a:ext cx="10334625" cy="1947460"/>
          </a:xfrm>
        </p:spPr>
        <p:txBody>
          <a:bodyPr anchor="t" anchorCtr="0"/>
          <a:lstStyle>
            <a:lvl1pPr algn="l">
              <a:defRPr sz="6000" b="1" i="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Text Placeholder 4">
            <a:extLst>
              <a:ext uri="{FF2B5EF4-FFF2-40B4-BE49-F238E27FC236}">
                <a16:creationId xmlns:a16="http://schemas.microsoft.com/office/drawing/2014/main" id="{9FCBF15F-CA7F-7641-B9E3-4E9C3E92F43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13175" y="4501444"/>
            <a:ext cx="10334625" cy="1259607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FontTx/>
              <a:buNone/>
              <a:defRPr sz="2000"/>
            </a:lvl2pPr>
            <a:lvl3pPr marL="914400" indent="0">
              <a:buFontTx/>
              <a:buNone/>
              <a:defRPr sz="2000"/>
            </a:lvl3pPr>
            <a:lvl4pPr marL="1371600" indent="0">
              <a:buFontTx/>
              <a:buNone/>
              <a:defRPr sz="2000"/>
            </a:lvl4pPr>
            <a:lvl5pPr marL="1828800" indent="0">
              <a:buFontTx/>
              <a:buNone/>
              <a:defRPr sz="20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2236879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Section Header_Print-friendly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0C4E73FD-DB7D-6846-A2AE-E73A318442F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88014" y="6316595"/>
            <a:ext cx="432486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933A556B-7C63-244D-9B7C-B0EA8042B33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27110BA2-9B68-CC4C-A636-3277ABFA5F1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13175" y="2541806"/>
            <a:ext cx="10334625" cy="1947460"/>
          </a:xfrm>
        </p:spPr>
        <p:txBody>
          <a:bodyPr anchor="t" anchorCtr="0"/>
          <a:lstStyle>
            <a:lvl1pPr algn="l">
              <a:defRPr sz="6000" b="1" i="0">
                <a:solidFill>
                  <a:schemeClr val="tx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Text Placeholder 4">
            <a:extLst>
              <a:ext uri="{FF2B5EF4-FFF2-40B4-BE49-F238E27FC236}">
                <a16:creationId xmlns:a16="http://schemas.microsoft.com/office/drawing/2014/main" id="{9FCBF15F-CA7F-7641-B9E3-4E9C3E92F43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13175" y="4501444"/>
            <a:ext cx="10334625" cy="1259607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FontTx/>
              <a:buNone/>
              <a:defRPr sz="2000"/>
            </a:lvl2pPr>
            <a:lvl3pPr marL="914400" indent="0">
              <a:buFontTx/>
              <a:buNone/>
              <a:defRPr sz="2000"/>
            </a:lvl3pPr>
            <a:lvl4pPr marL="1371600" indent="0">
              <a:buFontTx/>
              <a:buNone/>
              <a:defRPr sz="2000"/>
            </a:lvl4pPr>
            <a:lvl5pPr marL="1828800" indent="0">
              <a:buFontTx/>
              <a:buNone/>
              <a:defRPr sz="20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245430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FB965E-00C4-6F4C-8817-84A69C14D2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B8926A3-B154-C14C-BFED-E141D3C8B7D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715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940C922-34CF-D846-A402-06F51B18941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0960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71868AE-308B-D548-82A1-318656FC555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88014" y="6316595"/>
            <a:ext cx="432486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1000"/>
            </a:lvl1pPr>
          </a:lstStyle>
          <a:p>
            <a:fld id="{933A556B-7C63-244D-9B7C-B0EA8042B330}" type="slidenum">
              <a:rPr lang="en-US" smtClean="0"/>
              <a:pPr/>
              <a:t>‹#›</a:t>
            </a:fld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36306142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9ACFC5-D97A-B448-B815-E68D1A9731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1500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EBFB46D-01D9-1D44-ABED-AC6282C16BC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71500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08F9F48-3F7F-A545-9387-0732A54B5B1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71500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90C0DC1-B7CB-B343-8B4E-8D57625AEA9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0960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82689F1-F4A7-6440-A9D9-1BF6E3E127B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0960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24E88283-FA1D-D040-8AFC-1D07DFC302A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188014" y="6316595"/>
            <a:ext cx="432486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1000"/>
            </a:lvl1pPr>
          </a:lstStyle>
          <a:p>
            <a:fld id="{933A556B-7C63-244D-9B7C-B0EA8042B330}" type="slidenum">
              <a:rPr lang="en-US" smtClean="0"/>
              <a:pPr/>
              <a:t>‹#›</a:t>
            </a:fld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35739312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4B70F5-09AC-CD48-85DB-1752A5E862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0D6FDB5-5C90-C844-8D34-266A469CEC5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88014" y="6316595"/>
            <a:ext cx="432486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1000"/>
            </a:lvl1pPr>
          </a:lstStyle>
          <a:p>
            <a:fld id="{933A556B-7C63-244D-9B7C-B0EA8042B330}" type="slidenum">
              <a:rPr lang="en-US" smtClean="0"/>
              <a:pPr/>
              <a:t>‹#›</a:t>
            </a:fld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41335934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87D20343-9337-0E42-A01C-2815CA8E056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88014" y="6316595"/>
            <a:ext cx="432486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1000"/>
            </a:lvl1pPr>
          </a:lstStyle>
          <a:p>
            <a:fld id="{933A556B-7C63-244D-9B7C-B0EA8042B330}" type="slidenum">
              <a:rPr lang="en-US" smtClean="0"/>
              <a:pPr/>
              <a:t>‹#›</a:t>
            </a:fld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23912526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5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D7DAAA2-8718-2247-8539-9A0DC22C04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1500" y="365125"/>
            <a:ext cx="110490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73056FE-C136-A54B-9DE3-EACD8E08FED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71500" y="1825625"/>
            <a:ext cx="11049000" cy="420718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125833E0-DD3D-DF4F-9316-F67B7A80E30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88014" y="6316595"/>
            <a:ext cx="432486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1000"/>
            </a:lvl1pPr>
          </a:lstStyle>
          <a:p>
            <a:fld id="{933A556B-7C63-244D-9B7C-B0EA8042B330}" type="slidenum">
              <a:rPr lang="en-US" smtClean="0"/>
              <a:pPr/>
              <a:t>‹#›</a:t>
            </a:fld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5445211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72" r:id="rId2"/>
    <p:sldLayoutId id="2147483662" r:id="rId3"/>
    <p:sldLayoutId id="2147483663" r:id="rId4"/>
    <p:sldLayoutId id="214748367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  <p:sldLayoutId id="2147483670" r:id="rId12"/>
    <p:sldLayoutId id="2147483671" r:id="rId13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1"/>
          </a:solidFill>
          <a:latin typeface="+mn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7" orient="horz" pos="2160" userDrawn="1">
          <p15:clr>
            <a:srgbClr val="F26B43"/>
          </p15:clr>
        </p15:guide>
        <p15:guide id="8" pos="3840" userDrawn="1">
          <p15:clr>
            <a:srgbClr val="F26B43"/>
          </p15:clr>
        </p15:guide>
        <p15:guide id="9" pos="360" userDrawn="1">
          <p15:clr>
            <a:srgbClr val="F26B43"/>
          </p15:clr>
        </p15:guide>
        <p15:guide id="10" orient="horz" pos="3888" userDrawn="1">
          <p15:clr>
            <a:srgbClr val="F26B43"/>
          </p15:clr>
        </p15:guide>
        <p15:guide id="11" pos="7320" userDrawn="1">
          <p15:clr>
            <a:srgbClr val="F26B43"/>
          </p15:clr>
        </p15:guide>
        <p15:guide id="12" orient="horz" pos="4128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bnl.gov/education/high-school-resources.php" TargetMode="Externa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156CBC-DA70-7741-BB3F-BCDBBE052F8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Audience-friendly Presentation Title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DB0E14B-6889-F849-8A8C-D01D7C36038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Date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D0F4563-AB5E-1F4E-B28C-08AC1323034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13175" y="4395645"/>
            <a:ext cx="10334625" cy="1259607"/>
          </a:xfrm>
        </p:spPr>
        <p:txBody>
          <a:bodyPr/>
          <a:lstStyle/>
          <a:p>
            <a:r>
              <a:rPr lang="en-US" dirty="0"/>
              <a:t>Presenter</a:t>
            </a:r>
          </a:p>
          <a:p>
            <a:r>
              <a:rPr lang="en-US" sz="1200" dirty="0"/>
              <a:t>Home Institution</a:t>
            </a:r>
          </a:p>
          <a:p>
            <a:r>
              <a:rPr lang="en-US" sz="1200" dirty="0"/>
              <a:t>BNL Department or Research Group</a:t>
            </a:r>
          </a:p>
          <a:p>
            <a:r>
              <a:rPr lang="en-US" sz="1200" dirty="0"/>
              <a:t>Mentor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67559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07F094-C392-9C4F-AB35-A236B5F577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Problem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44E27A5-5005-3E40-B0BC-D84B0C0A6F92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What is the problem that your research aims to address?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9AAD6FF7-E0AA-CC4F-A72F-FEBFF83538E0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US" sz="3200" dirty="0"/>
              <a:t>General formatting guidelines</a:t>
            </a:r>
          </a:p>
          <a:p>
            <a:r>
              <a:rPr lang="en-US" sz="2400" dirty="0"/>
              <a:t>Image/Picture for visual representation or understanding</a:t>
            </a:r>
          </a:p>
          <a:p>
            <a:r>
              <a:rPr lang="en-US" sz="2400" dirty="0"/>
              <a:t>Bullet points read better than blocks of text; avoid crowding the page with text.</a:t>
            </a:r>
          </a:p>
          <a:p>
            <a:r>
              <a:rPr lang="en-US" sz="2400" dirty="0">
                <a:ea typeface="+mn-lt"/>
                <a:cs typeface="+mn-lt"/>
              </a:rPr>
              <a:t>Use the default fonts and sizes that are established for this template</a:t>
            </a:r>
            <a:r>
              <a:rPr lang="en-US" sz="2400" dirty="0"/>
              <a:t>.</a:t>
            </a:r>
            <a:endParaRPr lang="en-US" sz="2400" dirty="0">
              <a:cs typeface="Arial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144642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2688C3-E91D-4C4C-AC82-A201108E36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Research Question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3CAB9B9-9D26-8F40-B908-249C1145ABC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State your research question here (or state how your research question aims to address your problem)</a:t>
            </a:r>
          </a:p>
        </p:txBody>
      </p:sp>
    </p:spTree>
    <p:extLst>
      <p:ext uri="{BB962C8B-B14F-4D97-AF65-F5344CB8AC3E}">
        <p14:creationId xmlns:p14="http://schemas.microsoft.com/office/powerpoint/2010/main" val="316549105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7F2421-CC30-E349-97DE-A3BBC10565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Research Methods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A72956A-872C-5E49-B30C-FC53AA5E32B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Share the procedure (so far) used to answer your question (add visual aids if possible; keep text brief and bulleted)</a:t>
            </a:r>
          </a:p>
        </p:txBody>
      </p:sp>
    </p:spTree>
    <p:extLst>
      <p:ext uri="{BB962C8B-B14F-4D97-AF65-F5344CB8AC3E}">
        <p14:creationId xmlns:p14="http://schemas.microsoft.com/office/powerpoint/2010/main" val="361169069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1AB6DF-0BFD-49A7-BC1B-382CA6A8D4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Results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1653211-2213-400B-90F5-B18689C9442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Any data or outcomes (so far) that try to answer your research question</a:t>
            </a:r>
          </a:p>
        </p:txBody>
      </p:sp>
    </p:spTree>
    <p:extLst>
      <p:ext uri="{BB962C8B-B14F-4D97-AF65-F5344CB8AC3E}">
        <p14:creationId xmlns:p14="http://schemas.microsoft.com/office/powerpoint/2010/main" val="96689862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6DC33B-4311-7A48-8E90-7A9B21CB98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Summary/Conclusion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04498E7-EEAD-2449-BF97-32C56AD85E5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Very brief summary (at the stage) of your research </a:t>
            </a:r>
          </a:p>
          <a:p>
            <a:r>
              <a:rPr lang="en-US" dirty="0"/>
              <a:t>Conclude with a "why is my research important/key takeaway" statement </a:t>
            </a:r>
            <a:endParaRPr lang="en-US" dirty="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14064111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AF3D95-A270-4D74-82A7-6A8B342676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Acknowledgements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6516976-3823-49B4-8833-E091632E7D5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Include those you’d like to thank for their assistance, contributions, funding, etc.</a:t>
            </a:r>
          </a:p>
          <a:p>
            <a:r>
              <a:rPr lang="en-US" dirty="0"/>
              <a:t>Add Logos (BNL, DOE, your school, etc.)</a:t>
            </a:r>
          </a:p>
          <a:p>
            <a:r>
              <a:rPr lang="en-US" dirty="0"/>
              <a:t>Include the acknowledgement text for the HSRP program.  Text for HSRP acknowledgement is located on the OEP Resources page: </a:t>
            </a:r>
            <a:r>
              <a:rPr lang="en-US" dirty="0">
                <a:hlinkClick r:id="rId2"/>
              </a:rPr>
              <a:t>https://www.bnl.gov/education/high-school-resources.php</a:t>
            </a: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848405245"/>
      </p:ext>
    </p:extLst>
  </p:cSld>
  <p:clrMapOvr>
    <a:masterClrMapping/>
  </p:clrMapOvr>
</p:sld>
</file>

<file path=ppt/theme/theme1.xml><?xml version="1.0" encoding="utf-8"?>
<a:theme xmlns:a="http://schemas.openxmlformats.org/drawingml/2006/main" name="BNL">
  <a:themeElements>
    <a:clrScheme name="BNL Color Palette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105C78"/>
      </a:accent1>
      <a:accent2>
        <a:srgbClr val="00ADDC"/>
      </a:accent2>
      <a:accent3>
        <a:srgbClr val="B2D33B"/>
      </a:accent3>
      <a:accent4>
        <a:srgbClr val="F68B1F"/>
      </a:accent4>
      <a:accent5>
        <a:srgbClr val="B72467"/>
      </a:accent5>
      <a:accent6>
        <a:srgbClr val="FFCD34"/>
      </a:accent6>
      <a:hlink>
        <a:srgbClr val="4881C3"/>
      </a:hlink>
      <a:folHlink>
        <a:srgbClr val="51499E"/>
      </a:folHlink>
    </a:clrScheme>
    <a:fontScheme name="Arial Black-Arial">
      <a:majorFont>
        <a:latin typeface="Arial Black" panose="020B0A04020102020204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3" id="{D49EAFA2-0EA2-4DD7-A586-2B699F7BBE55}" vid="{82F19E05-B58B-4B74-8C15-1AB41A94EB42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742BAED07C6464FBFB48AA92838431A" ma:contentTypeVersion="9" ma:contentTypeDescription="Create a new document." ma:contentTypeScope="" ma:versionID="a10e6d1293ed0603d71e52fa6786e63c">
  <xsd:schema xmlns:xsd="http://www.w3.org/2001/XMLSchema" xmlns:xs="http://www.w3.org/2001/XMLSchema" xmlns:p="http://schemas.microsoft.com/office/2006/metadata/properties" xmlns:ns2="a2b44d53-44a1-451f-b4b2-75f6a7f2d741" xmlns:ns3="3b342f9b-4b11-4dc9-a93b-a45714c57a6f" targetNamespace="http://schemas.microsoft.com/office/2006/metadata/properties" ma:root="true" ma:fieldsID="9bf0b72f9cf14201915a42cafa7003db" ns2:_="" ns3:_="">
    <xsd:import namespace="a2b44d53-44a1-451f-b4b2-75f6a7f2d741"/>
    <xsd:import namespace="3b342f9b-4b11-4dc9-a93b-a45714c57a6f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2b44d53-44a1-451f-b4b2-75f6a7f2d74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b342f9b-4b11-4dc9-a93b-a45714c57a6f" elementFormDefault="qualified">
    <xsd:import namespace="http://schemas.microsoft.com/office/2006/documentManagement/types"/>
    <xsd:import namespace="http://schemas.microsoft.com/office/infopath/2007/PartnerControls"/>
    <xsd:element name="SharedWithUsers" ma:index="15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6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82325CA8-5105-4298-8B75-8B20C6C3F75A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D713D9CD-D637-4BBD-AE9F-B1742CEF8F33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BA25384D-E1A3-4E3C-8871-D21219BACB9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2b44d53-44a1-451f-b4b2-75f6a7f2d741"/>
    <ds:schemaRef ds:uri="3b342f9b-4b11-4dc9-a93b-a45714c57a6f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25</TotalTime>
  <Words>220</Words>
  <Application>Microsoft Macintosh PowerPoint</Application>
  <PresentationFormat>Widescreen</PresentationFormat>
  <Paragraphs>25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0" baseType="lpstr">
      <vt:lpstr>Arial</vt:lpstr>
      <vt:lpstr>Calibri</vt:lpstr>
      <vt:lpstr>BNL</vt:lpstr>
      <vt:lpstr>Audience-friendly Presentation Title</vt:lpstr>
      <vt:lpstr>The Problem</vt:lpstr>
      <vt:lpstr>Research Question</vt:lpstr>
      <vt:lpstr>Research Methods</vt:lpstr>
      <vt:lpstr>Results</vt:lpstr>
      <vt:lpstr>Summary/Conclusion</vt:lpstr>
      <vt:lpstr>Acknowledgements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Title</dc:title>
  <dc:subject/>
  <dc:creator>Michael Stegman</dc:creator>
  <cp:keywords/>
  <dc:description/>
  <cp:lastModifiedBy>Perez, Aleida</cp:lastModifiedBy>
  <cp:revision>7</cp:revision>
  <dcterms:created xsi:type="dcterms:W3CDTF">2021-06-02T13:21:35Z</dcterms:created>
  <dcterms:modified xsi:type="dcterms:W3CDTF">2021-07-19T23:41:16Z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0x0101006742BAED07C6464FBFB48AA92838431A</vt:lpwstr>
  </property>
</Properties>
</file>