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tif" ContentType="image/t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0" r:id="rId2"/>
  </p:sldMasterIdLst>
  <p:notesMasterIdLst>
    <p:notesMasterId r:id="rId7"/>
  </p:notesMasterIdLst>
  <p:handoutMasterIdLst>
    <p:handoutMasterId r:id="rId8"/>
  </p:handoutMasterIdLst>
  <p:sldIdLst>
    <p:sldId id="626" r:id="rId3"/>
    <p:sldId id="629" r:id="rId4"/>
    <p:sldId id="630" r:id="rId5"/>
    <p:sldId id="631" r:id="rId6"/>
  </p:sldIdLst>
  <p:sldSz cx="9144000" cy="6858000" type="screen4x3"/>
  <p:notesSz cx="9601200" cy="7315200"/>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FF"/>
    <a:srgbClr val="FF0000"/>
    <a:srgbClr val="6699FF"/>
    <a:srgbClr val="CCECFF"/>
    <a:srgbClr val="CCFFFF"/>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020" autoAdjust="0"/>
    <p:restoredTop sz="85812" autoAdjust="0"/>
  </p:normalViewPr>
  <p:slideViewPr>
    <p:cSldViewPr>
      <p:cViewPr varScale="1">
        <p:scale>
          <a:sx n="98" d="100"/>
          <a:sy n="98" d="100"/>
        </p:scale>
        <p:origin x="1428"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1.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theme" Target="theme/theme1.xml"/><Relationship Id="rId5" Type="http://schemas.openxmlformats.org/officeDocument/2006/relationships/slide" Target="slides/slide3.xml"/><Relationship Id="rId10"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4034" name="Rectangle 2"/>
          <p:cNvSpPr>
            <a:spLocks noGrp="1" noChangeArrowheads="1"/>
          </p:cNvSpPr>
          <p:nvPr>
            <p:ph type="hdr" sz="quarter"/>
          </p:nvPr>
        </p:nvSpPr>
        <p:spPr bwMode="auto">
          <a:xfrm>
            <a:off x="0" y="0"/>
            <a:ext cx="4160838" cy="366713"/>
          </a:xfrm>
          <a:prstGeom prst="rect">
            <a:avLst/>
          </a:prstGeom>
          <a:noFill/>
          <a:ln w="9525">
            <a:noFill/>
            <a:miter lim="800000"/>
            <a:headEnd/>
            <a:tailEnd/>
          </a:ln>
          <a:effectLst/>
        </p:spPr>
        <p:txBody>
          <a:bodyPr vert="horz" wrap="square" lIns="96368" tIns="48185" rIns="96368" bIns="48185" numCol="1" anchor="t" anchorCtr="0" compatLnSpc="1">
            <a:prstTxWarp prst="textNoShape">
              <a:avLst/>
            </a:prstTxWarp>
          </a:bodyPr>
          <a:lstStyle>
            <a:lvl1pPr defTabSz="964386">
              <a:defRPr sz="1300"/>
            </a:lvl1pPr>
          </a:lstStyle>
          <a:p>
            <a:pPr>
              <a:defRPr/>
            </a:pPr>
            <a:endParaRPr lang="en-US"/>
          </a:p>
        </p:txBody>
      </p:sp>
      <p:sp>
        <p:nvSpPr>
          <p:cNvPr id="44035" name="Rectangle 3"/>
          <p:cNvSpPr>
            <a:spLocks noGrp="1" noChangeArrowheads="1"/>
          </p:cNvSpPr>
          <p:nvPr>
            <p:ph type="dt" sz="quarter" idx="1"/>
          </p:nvPr>
        </p:nvSpPr>
        <p:spPr bwMode="auto">
          <a:xfrm>
            <a:off x="5440363" y="0"/>
            <a:ext cx="4160837" cy="366713"/>
          </a:xfrm>
          <a:prstGeom prst="rect">
            <a:avLst/>
          </a:prstGeom>
          <a:noFill/>
          <a:ln w="9525">
            <a:noFill/>
            <a:miter lim="800000"/>
            <a:headEnd/>
            <a:tailEnd/>
          </a:ln>
          <a:effectLst/>
        </p:spPr>
        <p:txBody>
          <a:bodyPr vert="horz" wrap="square" lIns="96368" tIns="48185" rIns="96368" bIns="48185" numCol="1" anchor="t" anchorCtr="0" compatLnSpc="1">
            <a:prstTxWarp prst="textNoShape">
              <a:avLst/>
            </a:prstTxWarp>
          </a:bodyPr>
          <a:lstStyle>
            <a:lvl1pPr algn="r" defTabSz="964386">
              <a:defRPr sz="1300"/>
            </a:lvl1pPr>
          </a:lstStyle>
          <a:p>
            <a:pPr>
              <a:defRPr/>
            </a:pPr>
            <a:endParaRPr lang="en-US"/>
          </a:p>
        </p:txBody>
      </p:sp>
      <p:sp>
        <p:nvSpPr>
          <p:cNvPr id="44036" name="Rectangle 4"/>
          <p:cNvSpPr>
            <a:spLocks noGrp="1" noChangeArrowheads="1"/>
          </p:cNvSpPr>
          <p:nvPr>
            <p:ph type="ftr" sz="quarter" idx="2"/>
          </p:nvPr>
        </p:nvSpPr>
        <p:spPr bwMode="auto">
          <a:xfrm>
            <a:off x="0" y="6948488"/>
            <a:ext cx="4160838" cy="366712"/>
          </a:xfrm>
          <a:prstGeom prst="rect">
            <a:avLst/>
          </a:prstGeom>
          <a:noFill/>
          <a:ln w="9525">
            <a:noFill/>
            <a:miter lim="800000"/>
            <a:headEnd/>
            <a:tailEnd/>
          </a:ln>
          <a:effectLst/>
        </p:spPr>
        <p:txBody>
          <a:bodyPr vert="horz" wrap="square" lIns="96368" tIns="48185" rIns="96368" bIns="48185" numCol="1" anchor="b" anchorCtr="0" compatLnSpc="1">
            <a:prstTxWarp prst="textNoShape">
              <a:avLst/>
            </a:prstTxWarp>
          </a:bodyPr>
          <a:lstStyle>
            <a:lvl1pPr defTabSz="964386">
              <a:defRPr sz="1300"/>
            </a:lvl1pPr>
          </a:lstStyle>
          <a:p>
            <a:pPr>
              <a:defRPr/>
            </a:pPr>
            <a:endParaRPr lang="en-US"/>
          </a:p>
        </p:txBody>
      </p:sp>
      <p:sp>
        <p:nvSpPr>
          <p:cNvPr id="44037" name="Rectangle 5"/>
          <p:cNvSpPr>
            <a:spLocks noGrp="1" noChangeArrowheads="1"/>
          </p:cNvSpPr>
          <p:nvPr>
            <p:ph type="sldNum" sz="quarter" idx="3"/>
          </p:nvPr>
        </p:nvSpPr>
        <p:spPr bwMode="auto">
          <a:xfrm>
            <a:off x="5440363" y="6948488"/>
            <a:ext cx="4160837" cy="366712"/>
          </a:xfrm>
          <a:prstGeom prst="rect">
            <a:avLst/>
          </a:prstGeom>
          <a:noFill/>
          <a:ln w="9525">
            <a:noFill/>
            <a:miter lim="800000"/>
            <a:headEnd/>
            <a:tailEnd/>
          </a:ln>
          <a:effectLst/>
        </p:spPr>
        <p:txBody>
          <a:bodyPr vert="horz" wrap="square" lIns="96368" tIns="48185" rIns="96368" bIns="48185" numCol="1" anchor="b" anchorCtr="0" compatLnSpc="1">
            <a:prstTxWarp prst="textNoShape">
              <a:avLst/>
            </a:prstTxWarp>
          </a:bodyPr>
          <a:lstStyle>
            <a:lvl1pPr algn="r" defTabSz="964386">
              <a:defRPr sz="1300"/>
            </a:lvl1pPr>
          </a:lstStyle>
          <a:p>
            <a:pPr>
              <a:defRPr/>
            </a:pPr>
            <a:fld id="{05B13CFE-56A9-4982-BD89-E9A3C13A3958}" type="slidenum">
              <a:rPr lang="en-US"/>
              <a:pPr>
                <a:defRPr/>
              </a:pPr>
              <a:t>‹#›</a:t>
            </a:fld>
            <a:endParaRPr lang="en-US"/>
          </a:p>
        </p:txBody>
      </p:sp>
    </p:spTree>
    <p:extLst>
      <p:ext uri="{BB962C8B-B14F-4D97-AF65-F5344CB8AC3E}">
        <p14:creationId xmlns:p14="http://schemas.microsoft.com/office/powerpoint/2010/main" val="406585059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5106" name="Rectangle 2"/>
          <p:cNvSpPr>
            <a:spLocks noGrp="1" noChangeArrowheads="1"/>
          </p:cNvSpPr>
          <p:nvPr>
            <p:ph type="hdr" sz="quarter"/>
          </p:nvPr>
        </p:nvSpPr>
        <p:spPr bwMode="auto">
          <a:xfrm>
            <a:off x="0" y="0"/>
            <a:ext cx="4159250" cy="366713"/>
          </a:xfrm>
          <a:prstGeom prst="rect">
            <a:avLst/>
          </a:prstGeom>
          <a:noFill/>
          <a:ln w="9525">
            <a:noFill/>
            <a:miter lim="800000"/>
            <a:headEnd/>
            <a:tailEnd/>
          </a:ln>
          <a:effectLst/>
        </p:spPr>
        <p:txBody>
          <a:bodyPr vert="horz" wrap="square" lIns="95047" tIns="47524" rIns="95047" bIns="47524" numCol="1" anchor="t" anchorCtr="0" compatLnSpc="1">
            <a:prstTxWarp prst="textNoShape">
              <a:avLst/>
            </a:prstTxWarp>
          </a:bodyPr>
          <a:lstStyle>
            <a:lvl1pPr defTabSz="951061">
              <a:defRPr sz="1300"/>
            </a:lvl1pPr>
          </a:lstStyle>
          <a:p>
            <a:pPr>
              <a:defRPr/>
            </a:pPr>
            <a:endParaRPr lang="en-US"/>
          </a:p>
        </p:txBody>
      </p:sp>
      <p:sp>
        <p:nvSpPr>
          <p:cNvPr id="175107" name="Rectangle 3"/>
          <p:cNvSpPr>
            <a:spLocks noGrp="1" noChangeArrowheads="1"/>
          </p:cNvSpPr>
          <p:nvPr>
            <p:ph type="dt" idx="1"/>
          </p:nvPr>
        </p:nvSpPr>
        <p:spPr bwMode="auto">
          <a:xfrm>
            <a:off x="5440363" y="0"/>
            <a:ext cx="4159250" cy="366713"/>
          </a:xfrm>
          <a:prstGeom prst="rect">
            <a:avLst/>
          </a:prstGeom>
          <a:noFill/>
          <a:ln w="9525">
            <a:noFill/>
            <a:miter lim="800000"/>
            <a:headEnd/>
            <a:tailEnd/>
          </a:ln>
          <a:effectLst/>
        </p:spPr>
        <p:txBody>
          <a:bodyPr vert="horz" wrap="square" lIns="95047" tIns="47524" rIns="95047" bIns="47524" numCol="1" anchor="t" anchorCtr="0" compatLnSpc="1">
            <a:prstTxWarp prst="textNoShape">
              <a:avLst/>
            </a:prstTxWarp>
          </a:bodyPr>
          <a:lstStyle>
            <a:lvl1pPr algn="r" defTabSz="951061">
              <a:defRPr sz="1300"/>
            </a:lvl1pPr>
          </a:lstStyle>
          <a:p>
            <a:pPr>
              <a:defRPr/>
            </a:pPr>
            <a:endParaRPr lang="en-US"/>
          </a:p>
        </p:txBody>
      </p:sp>
      <p:sp>
        <p:nvSpPr>
          <p:cNvPr id="25604" name="Rectangle 4"/>
          <p:cNvSpPr>
            <a:spLocks noGrp="1" noRot="1" noChangeAspect="1" noChangeArrowheads="1" noTextEdit="1"/>
          </p:cNvSpPr>
          <p:nvPr>
            <p:ph type="sldImg" idx="2"/>
          </p:nvPr>
        </p:nvSpPr>
        <p:spPr bwMode="auto">
          <a:xfrm>
            <a:off x="2974975" y="550863"/>
            <a:ext cx="3652838" cy="274002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5109" name="Rectangle 5"/>
          <p:cNvSpPr>
            <a:spLocks noGrp="1" noChangeArrowheads="1"/>
          </p:cNvSpPr>
          <p:nvPr>
            <p:ph type="body" sz="quarter" idx="3"/>
          </p:nvPr>
        </p:nvSpPr>
        <p:spPr bwMode="auto">
          <a:xfrm>
            <a:off x="958850" y="3475038"/>
            <a:ext cx="7683500" cy="3289300"/>
          </a:xfrm>
          <a:prstGeom prst="rect">
            <a:avLst/>
          </a:prstGeom>
          <a:noFill/>
          <a:ln w="9525">
            <a:noFill/>
            <a:miter lim="800000"/>
            <a:headEnd/>
            <a:tailEnd/>
          </a:ln>
          <a:effectLst/>
        </p:spPr>
        <p:txBody>
          <a:bodyPr vert="horz" wrap="square" lIns="95047" tIns="47524" rIns="95047" bIns="47524"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75110" name="Rectangle 6"/>
          <p:cNvSpPr>
            <a:spLocks noGrp="1" noChangeArrowheads="1"/>
          </p:cNvSpPr>
          <p:nvPr>
            <p:ph type="ftr" sz="quarter" idx="4"/>
          </p:nvPr>
        </p:nvSpPr>
        <p:spPr bwMode="auto">
          <a:xfrm>
            <a:off x="0" y="6946900"/>
            <a:ext cx="4159250" cy="366713"/>
          </a:xfrm>
          <a:prstGeom prst="rect">
            <a:avLst/>
          </a:prstGeom>
          <a:noFill/>
          <a:ln w="9525">
            <a:noFill/>
            <a:miter lim="800000"/>
            <a:headEnd/>
            <a:tailEnd/>
          </a:ln>
          <a:effectLst/>
        </p:spPr>
        <p:txBody>
          <a:bodyPr vert="horz" wrap="square" lIns="95047" tIns="47524" rIns="95047" bIns="47524" numCol="1" anchor="b" anchorCtr="0" compatLnSpc="1">
            <a:prstTxWarp prst="textNoShape">
              <a:avLst/>
            </a:prstTxWarp>
          </a:bodyPr>
          <a:lstStyle>
            <a:lvl1pPr defTabSz="951061">
              <a:defRPr sz="1300"/>
            </a:lvl1pPr>
          </a:lstStyle>
          <a:p>
            <a:pPr>
              <a:defRPr/>
            </a:pPr>
            <a:endParaRPr lang="en-US"/>
          </a:p>
        </p:txBody>
      </p:sp>
      <p:sp>
        <p:nvSpPr>
          <p:cNvPr id="175111" name="Rectangle 7"/>
          <p:cNvSpPr>
            <a:spLocks noGrp="1" noChangeArrowheads="1"/>
          </p:cNvSpPr>
          <p:nvPr>
            <p:ph type="sldNum" sz="quarter" idx="5"/>
          </p:nvPr>
        </p:nvSpPr>
        <p:spPr bwMode="auto">
          <a:xfrm>
            <a:off x="5440363" y="6946900"/>
            <a:ext cx="4159250" cy="366713"/>
          </a:xfrm>
          <a:prstGeom prst="rect">
            <a:avLst/>
          </a:prstGeom>
          <a:noFill/>
          <a:ln w="9525">
            <a:noFill/>
            <a:miter lim="800000"/>
            <a:headEnd/>
            <a:tailEnd/>
          </a:ln>
          <a:effectLst/>
        </p:spPr>
        <p:txBody>
          <a:bodyPr vert="horz" wrap="square" lIns="95047" tIns="47524" rIns="95047" bIns="47524" numCol="1" anchor="b" anchorCtr="0" compatLnSpc="1">
            <a:prstTxWarp prst="textNoShape">
              <a:avLst/>
            </a:prstTxWarp>
          </a:bodyPr>
          <a:lstStyle>
            <a:lvl1pPr algn="r" defTabSz="951061">
              <a:defRPr sz="1300"/>
            </a:lvl1pPr>
          </a:lstStyle>
          <a:p>
            <a:pPr>
              <a:defRPr/>
            </a:pPr>
            <a:fld id="{16AE6020-DD58-442F-BED1-FA43BEBE1895}" type="slidenum">
              <a:rPr lang="en-US"/>
              <a:pPr>
                <a:defRPr/>
              </a:pPr>
              <a:t>‹#›</a:t>
            </a:fld>
            <a:endParaRPr lang="en-US"/>
          </a:p>
        </p:txBody>
      </p:sp>
    </p:spTree>
    <p:extLst>
      <p:ext uri="{BB962C8B-B14F-4D97-AF65-F5344CB8AC3E}">
        <p14:creationId xmlns:p14="http://schemas.microsoft.com/office/powerpoint/2010/main" val="236283879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0913">
              <a:defRPr sz="2400">
                <a:solidFill>
                  <a:schemeClr val="tx1"/>
                </a:solidFill>
                <a:latin typeface="Times New Roman" pitchFamily="18" charset="0"/>
              </a:defRPr>
            </a:lvl1pPr>
            <a:lvl2pPr marL="742950" indent="-285750" defTabSz="950913">
              <a:defRPr sz="2400">
                <a:solidFill>
                  <a:schemeClr val="tx1"/>
                </a:solidFill>
                <a:latin typeface="Times New Roman" pitchFamily="18" charset="0"/>
              </a:defRPr>
            </a:lvl2pPr>
            <a:lvl3pPr marL="1143000" indent="-228600" defTabSz="950913">
              <a:defRPr sz="2400">
                <a:solidFill>
                  <a:schemeClr val="tx1"/>
                </a:solidFill>
                <a:latin typeface="Times New Roman" pitchFamily="18" charset="0"/>
              </a:defRPr>
            </a:lvl3pPr>
            <a:lvl4pPr marL="1600200" indent="-228600" defTabSz="950913">
              <a:defRPr sz="2400">
                <a:solidFill>
                  <a:schemeClr val="tx1"/>
                </a:solidFill>
                <a:latin typeface="Times New Roman" pitchFamily="18" charset="0"/>
              </a:defRPr>
            </a:lvl4pPr>
            <a:lvl5pPr marL="2057400" indent="-228600" defTabSz="950913">
              <a:defRPr sz="2400">
                <a:solidFill>
                  <a:schemeClr val="tx1"/>
                </a:solidFill>
                <a:latin typeface="Times New Roman" pitchFamily="18" charset="0"/>
              </a:defRPr>
            </a:lvl5pPr>
            <a:lvl6pPr marL="2514600" indent="-228600" defTabSz="950913" eaLnBrk="0" fontAlgn="base" hangingPunct="0">
              <a:spcBef>
                <a:spcPct val="0"/>
              </a:spcBef>
              <a:spcAft>
                <a:spcPct val="0"/>
              </a:spcAft>
              <a:defRPr sz="2400">
                <a:solidFill>
                  <a:schemeClr val="tx1"/>
                </a:solidFill>
                <a:latin typeface="Times New Roman" pitchFamily="18" charset="0"/>
              </a:defRPr>
            </a:lvl6pPr>
            <a:lvl7pPr marL="2971800" indent="-228600" defTabSz="950913" eaLnBrk="0" fontAlgn="base" hangingPunct="0">
              <a:spcBef>
                <a:spcPct val="0"/>
              </a:spcBef>
              <a:spcAft>
                <a:spcPct val="0"/>
              </a:spcAft>
              <a:defRPr sz="2400">
                <a:solidFill>
                  <a:schemeClr val="tx1"/>
                </a:solidFill>
                <a:latin typeface="Times New Roman" pitchFamily="18" charset="0"/>
              </a:defRPr>
            </a:lvl7pPr>
            <a:lvl8pPr marL="3429000" indent="-228600" defTabSz="950913" eaLnBrk="0" fontAlgn="base" hangingPunct="0">
              <a:spcBef>
                <a:spcPct val="0"/>
              </a:spcBef>
              <a:spcAft>
                <a:spcPct val="0"/>
              </a:spcAft>
              <a:defRPr sz="2400">
                <a:solidFill>
                  <a:schemeClr val="tx1"/>
                </a:solidFill>
                <a:latin typeface="Times New Roman" pitchFamily="18" charset="0"/>
              </a:defRPr>
            </a:lvl8pPr>
            <a:lvl9pPr marL="3886200" indent="-228600" defTabSz="950913" eaLnBrk="0" fontAlgn="base" hangingPunct="0">
              <a:spcBef>
                <a:spcPct val="0"/>
              </a:spcBef>
              <a:spcAft>
                <a:spcPct val="0"/>
              </a:spcAft>
              <a:defRPr sz="2400">
                <a:solidFill>
                  <a:schemeClr val="tx1"/>
                </a:solidFill>
                <a:latin typeface="Times New Roman" pitchFamily="18" charset="0"/>
              </a:defRPr>
            </a:lvl9pPr>
          </a:lstStyle>
          <a:p>
            <a:fld id="{E2EF73D8-246D-430B-BA76-89C02C17351E}" type="slidenum">
              <a:rPr lang="en-US" altLang="en-US" sz="1300" smtClean="0"/>
              <a:pPr/>
              <a:t>1</a:t>
            </a:fld>
            <a:endParaRPr lang="en-US" altLang="en-US" sz="1300" smtClean="0"/>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8490634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0913">
              <a:defRPr sz="2400">
                <a:solidFill>
                  <a:schemeClr val="tx1"/>
                </a:solidFill>
                <a:latin typeface="Times New Roman" pitchFamily="18" charset="0"/>
              </a:defRPr>
            </a:lvl1pPr>
            <a:lvl2pPr marL="742950" indent="-285750" defTabSz="950913">
              <a:defRPr sz="2400">
                <a:solidFill>
                  <a:schemeClr val="tx1"/>
                </a:solidFill>
                <a:latin typeface="Times New Roman" pitchFamily="18" charset="0"/>
              </a:defRPr>
            </a:lvl2pPr>
            <a:lvl3pPr marL="1143000" indent="-228600" defTabSz="950913">
              <a:defRPr sz="2400">
                <a:solidFill>
                  <a:schemeClr val="tx1"/>
                </a:solidFill>
                <a:latin typeface="Times New Roman" pitchFamily="18" charset="0"/>
              </a:defRPr>
            </a:lvl3pPr>
            <a:lvl4pPr marL="1600200" indent="-228600" defTabSz="950913">
              <a:defRPr sz="2400">
                <a:solidFill>
                  <a:schemeClr val="tx1"/>
                </a:solidFill>
                <a:latin typeface="Times New Roman" pitchFamily="18" charset="0"/>
              </a:defRPr>
            </a:lvl4pPr>
            <a:lvl5pPr marL="2057400" indent="-228600" defTabSz="950913">
              <a:defRPr sz="2400">
                <a:solidFill>
                  <a:schemeClr val="tx1"/>
                </a:solidFill>
                <a:latin typeface="Times New Roman" pitchFamily="18" charset="0"/>
              </a:defRPr>
            </a:lvl5pPr>
            <a:lvl6pPr marL="2514600" indent="-228600" defTabSz="950913" eaLnBrk="0" fontAlgn="base" hangingPunct="0">
              <a:spcBef>
                <a:spcPct val="0"/>
              </a:spcBef>
              <a:spcAft>
                <a:spcPct val="0"/>
              </a:spcAft>
              <a:defRPr sz="2400">
                <a:solidFill>
                  <a:schemeClr val="tx1"/>
                </a:solidFill>
                <a:latin typeface="Times New Roman" pitchFamily="18" charset="0"/>
              </a:defRPr>
            </a:lvl6pPr>
            <a:lvl7pPr marL="2971800" indent="-228600" defTabSz="950913" eaLnBrk="0" fontAlgn="base" hangingPunct="0">
              <a:spcBef>
                <a:spcPct val="0"/>
              </a:spcBef>
              <a:spcAft>
                <a:spcPct val="0"/>
              </a:spcAft>
              <a:defRPr sz="2400">
                <a:solidFill>
                  <a:schemeClr val="tx1"/>
                </a:solidFill>
                <a:latin typeface="Times New Roman" pitchFamily="18" charset="0"/>
              </a:defRPr>
            </a:lvl7pPr>
            <a:lvl8pPr marL="3429000" indent="-228600" defTabSz="950913" eaLnBrk="0" fontAlgn="base" hangingPunct="0">
              <a:spcBef>
                <a:spcPct val="0"/>
              </a:spcBef>
              <a:spcAft>
                <a:spcPct val="0"/>
              </a:spcAft>
              <a:defRPr sz="2400">
                <a:solidFill>
                  <a:schemeClr val="tx1"/>
                </a:solidFill>
                <a:latin typeface="Times New Roman" pitchFamily="18" charset="0"/>
              </a:defRPr>
            </a:lvl8pPr>
            <a:lvl9pPr marL="3886200" indent="-228600" defTabSz="950913" eaLnBrk="0" fontAlgn="base" hangingPunct="0">
              <a:spcBef>
                <a:spcPct val="0"/>
              </a:spcBef>
              <a:spcAft>
                <a:spcPct val="0"/>
              </a:spcAft>
              <a:defRPr sz="2400">
                <a:solidFill>
                  <a:schemeClr val="tx1"/>
                </a:solidFill>
                <a:latin typeface="Times New Roman" pitchFamily="18" charset="0"/>
              </a:defRPr>
            </a:lvl9pPr>
          </a:lstStyle>
          <a:p>
            <a:fld id="{E2EF73D8-246D-430B-BA76-89C02C17351E}" type="slidenum">
              <a:rPr lang="en-US" altLang="en-US" sz="1300" smtClean="0"/>
              <a:pPr/>
              <a:t>2</a:t>
            </a:fld>
            <a:endParaRPr lang="en-US" altLang="en-US" sz="1300" smtClean="0"/>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7184676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0913">
              <a:defRPr sz="2400">
                <a:solidFill>
                  <a:schemeClr val="tx1"/>
                </a:solidFill>
                <a:latin typeface="Times New Roman" pitchFamily="18" charset="0"/>
              </a:defRPr>
            </a:lvl1pPr>
            <a:lvl2pPr marL="742950" indent="-285750" defTabSz="950913">
              <a:defRPr sz="2400">
                <a:solidFill>
                  <a:schemeClr val="tx1"/>
                </a:solidFill>
                <a:latin typeface="Times New Roman" pitchFamily="18" charset="0"/>
              </a:defRPr>
            </a:lvl2pPr>
            <a:lvl3pPr marL="1143000" indent="-228600" defTabSz="950913">
              <a:defRPr sz="2400">
                <a:solidFill>
                  <a:schemeClr val="tx1"/>
                </a:solidFill>
                <a:latin typeface="Times New Roman" pitchFamily="18" charset="0"/>
              </a:defRPr>
            </a:lvl3pPr>
            <a:lvl4pPr marL="1600200" indent="-228600" defTabSz="950913">
              <a:defRPr sz="2400">
                <a:solidFill>
                  <a:schemeClr val="tx1"/>
                </a:solidFill>
                <a:latin typeface="Times New Roman" pitchFamily="18" charset="0"/>
              </a:defRPr>
            </a:lvl4pPr>
            <a:lvl5pPr marL="2057400" indent="-228600" defTabSz="950913">
              <a:defRPr sz="2400">
                <a:solidFill>
                  <a:schemeClr val="tx1"/>
                </a:solidFill>
                <a:latin typeface="Times New Roman" pitchFamily="18" charset="0"/>
              </a:defRPr>
            </a:lvl5pPr>
            <a:lvl6pPr marL="2514600" indent="-228600" defTabSz="950913" eaLnBrk="0" fontAlgn="base" hangingPunct="0">
              <a:spcBef>
                <a:spcPct val="0"/>
              </a:spcBef>
              <a:spcAft>
                <a:spcPct val="0"/>
              </a:spcAft>
              <a:defRPr sz="2400">
                <a:solidFill>
                  <a:schemeClr val="tx1"/>
                </a:solidFill>
                <a:latin typeface="Times New Roman" pitchFamily="18" charset="0"/>
              </a:defRPr>
            </a:lvl6pPr>
            <a:lvl7pPr marL="2971800" indent="-228600" defTabSz="950913" eaLnBrk="0" fontAlgn="base" hangingPunct="0">
              <a:spcBef>
                <a:spcPct val="0"/>
              </a:spcBef>
              <a:spcAft>
                <a:spcPct val="0"/>
              </a:spcAft>
              <a:defRPr sz="2400">
                <a:solidFill>
                  <a:schemeClr val="tx1"/>
                </a:solidFill>
                <a:latin typeface="Times New Roman" pitchFamily="18" charset="0"/>
              </a:defRPr>
            </a:lvl7pPr>
            <a:lvl8pPr marL="3429000" indent="-228600" defTabSz="950913" eaLnBrk="0" fontAlgn="base" hangingPunct="0">
              <a:spcBef>
                <a:spcPct val="0"/>
              </a:spcBef>
              <a:spcAft>
                <a:spcPct val="0"/>
              </a:spcAft>
              <a:defRPr sz="2400">
                <a:solidFill>
                  <a:schemeClr val="tx1"/>
                </a:solidFill>
                <a:latin typeface="Times New Roman" pitchFamily="18" charset="0"/>
              </a:defRPr>
            </a:lvl8pPr>
            <a:lvl9pPr marL="3886200" indent="-228600" defTabSz="950913" eaLnBrk="0" fontAlgn="base" hangingPunct="0">
              <a:spcBef>
                <a:spcPct val="0"/>
              </a:spcBef>
              <a:spcAft>
                <a:spcPct val="0"/>
              </a:spcAft>
              <a:defRPr sz="2400">
                <a:solidFill>
                  <a:schemeClr val="tx1"/>
                </a:solidFill>
                <a:latin typeface="Times New Roman" pitchFamily="18" charset="0"/>
              </a:defRPr>
            </a:lvl9pPr>
          </a:lstStyle>
          <a:p>
            <a:fld id="{E2EF73D8-246D-430B-BA76-89C02C17351E}" type="slidenum">
              <a:rPr lang="en-US" altLang="en-US" sz="1300" smtClean="0"/>
              <a:pPr/>
              <a:t>3</a:t>
            </a:fld>
            <a:endParaRPr lang="en-US" altLang="en-US" sz="1300" smtClean="0"/>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4088609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0913">
              <a:defRPr sz="2400">
                <a:solidFill>
                  <a:schemeClr val="tx1"/>
                </a:solidFill>
                <a:latin typeface="Times New Roman" pitchFamily="18" charset="0"/>
              </a:defRPr>
            </a:lvl1pPr>
            <a:lvl2pPr marL="742950" indent="-285750" defTabSz="950913">
              <a:defRPr sz="2400">
                <a:solidFill>
                  <a:schemeClr val="tx1"/>
                </a:solidFill>
                <a:latin typeface="Times New Roman" pitchFamily="18" charset="0"/>
              </a:defRPr>
            </a:lvl2pPr>
            <a:lvl3pPr marL="1143000" indent="-228600" defTabSz="950913">
              <a:defRPr sz="2400">
                <a:solidFill>
                  <a:schemeClr val="tx1"/>
                </a:solidFill>
                <a:latin typeface="Times New Roman" pitchFamily="18" charset="0"/>
              </a:defRPr>
            </a:lvl3pPr>
            <a:lvl4pPr marL="1600200" indent="-228600" defTabSz="950913">
              <a:defRPr sz="2400">
                <a:solidFill>
                  <a:schemeClr val="tx1"/>
                </a:solidFill>
                <a:latin typeface="Times New Roman" pitchFamily="18" charset="0"/>
              </a:defRPr>
            </a:lvl4pPr>
            <a:lvl5pPr marL="2057400" indent="-228600" defTabSz="950913">
              <a:defRPr sz="2400">
                <a:solidFill>
                  <a:schemeClr val="tx1"/>
                </a:solidFill>
                <a:latin typeface="Times New Roman" pitchFamily="18" charset="0"/>
              </a:defRPr>
            </a:lvl5pPr>
            <a:lvl6pPr marL="2514600" indent="-228600" defTabSz="950913" eaLnBrk="0" fontAlgn="base" hangingPunct="0">
              <a:spcBef>
                <a:spcPct val="0"/>
              </a:spcBef>
              <a:spcAft>
                <a:spcPct val="0"/>
              </a:spcAft>
              <a:defRPr sz="2400">
                <a:solidFill>
                  <a:schemeClr val="tx1"/>
                </a:solidFill>
                <a:latin typeface="Times New Roman" pitchFamily="18" charset="0"/>
              </a:defRPr>
            </a:lvl6pPr>
            <a:lvl7pPr marL="2971800" indent="-228600" defTabSz="950913" eaLnBrk="0" fontAlgn="base" hangingPunct="0">
              <a:spcBef>
                <a:spcPct val="0"/>
              </a:spcBef>
              <a:spcAft>
                <a:spcPct val="0"/>
              </a:spcAft>
              <a:defRPr sz="2400">
                <a:solidFill>
                  <a:schemeClr val="tx1"/>
                </a:solidFill>
                <a:latin typeface="Times New Roman" pitchFamily="18" charset="0"/>
              </a:defRPr>
            </a:lvl7pPr>
            <a:lvl8pPr marL="3429000" indent="-228600" defTabSz="950913" eaLnBrk="0" fontAlgn="base" hangingPunct="0">
              <a:spcBef>
                <a:spcPct val="0"/>
              </a:spcBef>
              <a:spcAft>
                <a:spcPct val="0"/>
              </a:spcAft>
              <a:defRPr sz="2400">
                <a:solidFill>
                  <a:schemeClr val="tx1"/>
                </a:solidFill>
                <a:latin typeface="Times New Roman" pitchFamily="18" charset="0"/>
              </a:defRPr>
            </a:lvl8pPr>
            <a:lvl9pPr marL="3886200" indent="-228600" defTabSz="950913" eaLnBrk="0" fontAlgn="base" hangingPunct="0">
              <a:spcBef>
                <a:spcPct val="0"/>
              </a:spcBef>
              <a:spcAft>
                <a:spcPct val="0"/>
              </a:spcAft>
              <a:defRPr sz="2400">
                <a:solidFill>
                  <a:schemeClr val="tx1"/>
                </a:solidFill>
                <a:latin typeface="Times New Roman" pitchFamily="18" charset="0"/>
              </a:defRPr>
            </a:lvl9pPr>
          </a:lstStyle>
          <a:p>
            <a:fld id="{E2EF73D8-246D-430B-BA76-89C02C17351E}" type="slidenum">
              <a:rPr lang="en-US" altLang="en-US" sz="1300" smtClean="0"/>
              <a:pPr/>
              <a:t>4</a:t>
            </a:fld>
            <a:endParaRPr lang="en-US" altLang="en-US" sz="1300" smtClean="0"/>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0502765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2.tif"/><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8F4734D-14D6-4B8B-86E9-B84F5EFA3579}" type="slidenum">
              <a:rPr lang="en-US"/>
              <a:pPr>
                <a:defRPr/>
              </a:pPr>
              <a:t>‹#›</a:t>
            </a:fld>
            <a:endParaRPr lang="en-US"/>
          </a:p>
        </p:txBody>
      </p:sp>
    </p:spTree>
    <p:extLst>
      <p:ext uri="{BB962C8B-B14F-4D97-AF65-F5344CB8AC3E}">
        <p14:creationId xmlns:p14="http://schemas.microsoft.com/office/powerpoint/2010/main" val="5386898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817CC55-F2FD-48A0-80FD-8CA0E03F4209}" type="slidenum">
              <a:rPr lang="en-US"/>
              <a:pPr>
                <a:defRPr/>
              </a:pPr>
              <a:t>‹#›</a:t>
            </a:fld>
            <a:endParaRPr lang="en-US"/>
          </a:p>
        </p:txBody>
      </p:sp>
    </p:spTree>
    <p:extLst>
      <p:ext uri="{BB962C8B-B14F-4D97-AF65-F5344CB8AC3E}">
        <p14:creationId xmlns:p14="http://schemas.microsoft.com/office/powerpoint/2010/main" val="3260433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EFCA5F3-1ABC-41B0-BA29-AFD9A5BD14AF}" type="slidenum">
              <a:rPr lang="en-US"/>
              <a:pPr>
                <a:defRPr/>
              </a:pPr>
              <a:t>‹#›</a:t>
            </a:fld>
            <a:endParaRPr lang="en-US"/>
          </a:p>
        </p:txBody>
      </p:sp>
    </p:spTree>
    <p:extLst>
      <p:ext uri="{BB962C8B-B14F-4D97-AF65-F5344CB8AC3E}">
        <p14:creationId xmlns:p14="http://schemas.microsoft.com/office/powerpoint/2010/main" val="262843103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2D10A77-330A-4047-8525-B757989F675E}" type="datetimeFigureOut">
              <a:rPr lang="en-US" smtClean="0">
                <a:solidFill>
                  <a:prstClr val="black">
                    <a:tint val="75000"/>
                  </a:prstClr>
                </a:solidFill>
              </a:rPr>
              <a:pPr/>
              <a:t>5/13/2019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433CA8D-977F-BF4F-9ADC-1C1D0ACF65B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91956796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460435"/>
            <a:ext cx="799752" cy="261040"/>
          </a:xfrm>
        </p:spPr>
        <p:txBody>
          <a:bodyPr/>
          <a:lstStyle/>
          <a:p>
            <a:fld id="{22D10A77-330A-4047-8525-B757989F675E}" type="datetimeFigureOut">
              <a:rPr lang="en-US" smtClean="0">
                <a:solidFill>
                  <a:prstClr val="black">
                    <a:tint val="75000"/>
                  </a:prstClr>
                </a:solidFill>
              </a:rPr>
              <a:pPr/>
              <a:t>5/13/2019</a:t>
            </a:fld>
            <a:endParaRPr lang="en-US">
              <a:solidFill>
                <a:prstClr val="black">
                  <a:tint val="75000"/>
                </a:prstClr>
              </a:solidFill>
            </a:endParaRPr>
          </a:p>
        </p:txBody>
      </p:sp>
      <p:sp>
        <p:nvSpPr>
          <p:cNvPr id="5" name="Footer Placeholder 4"/>
          <p:cNvSpPr>
            <a:spLocks noGrp="1"/>
          </p:cNvSpPr>
          <p:nvPr>
            <p:ph type="ftr" sz="quarter" idx="11"/>
          </p:nvPr>
        </p:nvSpPr>
        <p:spPr>
          <a:xfrm>
            <a:off x="1414071" y="6460435"/>
            <a:ext cx="6592451" cy="261040"/>
          </a:xfrm>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a:xfrm>
            <a:off x="8157096" y="6460435"/>
            <a:ext cx="529704" cy="261040"/>
          </a:xfrm>
        </p:spPr>
        <p:txBody>
          <a:bodyPr/>
          <a:lstStyle/>
          <a:p>
            <a:fld id="{A433CA8D-977F-BF4F-9ADC-1C1D0ACF65BD}" type="slidenum">
              <a:rPr lang="en-US" smtClean="0">
                <a:solidFill>
                  <a:prstClr val="black">
                    <a:tint val="75000"/>
                  </a:prstClr>
                </a:solidFill>
              </a:rPr>
              <a:pPr/>
              <a:t>‹#›</a:t>
            </a:fld>
            <a:endParaRPr lang="en-US">
              <a:solidFill>
                <a:prstClr val="black">
                  <a:tint val="75000"/>
                </a:prstClr>
              </a:solidFill>
            </a:endParaRPr>
          </a:p>
        </p:txBody>
      </p:sp>
      <p:sp>
        <p:nvSpPr>
          <p:cNvPr id="14" name="Text Placeholder 13"/>
          <p:cNvSpPr>
            <a:spLocks noGrp="1"/>
          </p:cNvSpPr>
          <p:nvPr>
            <p:ph type="body" sz="quarter" idx="13" hasCustomPrompt="1"/>
          </p:nvPr>
        </p:nvSpPr>
        <p:spPr>
          <a:xfrm>
            <a:off x="1049130" y="139700"/>
            <a:ext cx="6957392" cy="302039"/>
          </a:xfrm>
        </p:spPr>
        <p:txBody>
          <a:bodyPr>
            <a:noAutofit/>
          </a:bodyPr>
          <a:lstStyle>
            <a:lvl1pPr marL="0" indent="0" algn="ctr">
              <a:buFontTx/>
              <a:buNone/>
              <a:defRPr sz="1600" baseline="0">
                <a:solidFill>
                  <a:schemeClr val="bg1">
                    <a:lumMod val="65000"/>
                  </a:schemeClr>
                </a:solidFill>
              </a:defRPr>
            </a:lvl1pPr>
            <a:lvl2pPr marL="457200" indent="0" algn="ctr">
              <a:buFontTx/>
              <a:buNone/>
              <a:defRPr/>
            </a:lvl2pPr>
            <a:lvl3pPr marL="914400" indent="0" algn="ctr">
              <a:buFontTx/>
              <a:buNone/>
              <a:defRPr/>
            </a:lvl3pPr>
            <a:lvl4pPr marL="1371600" indent="0" algn="ctr">
              <a:buFontTx/>
              <a:buNone/>
              <a:defRPr/>
            </a:lvl4pPr>
            <a:lvl5pPr marL="1828800" indent="0" algn="ctr">
              <a:buFontTx/>
              <a:buNone/>
              <a:defRPr/>
            </a:lvl5pPr>
          </a:lstStyle>
          <a:p>
            <a:pPr lvl="0"/>
            <a:r>
              <a:rPr lang="en-US" dirty="0" smtClean="0"/>
              <a:t>Click to edit section heading</a:t>
            </a:r>
            <a:endParaRPr lang="en-US" dirty="0"/>
          </a:p>
        </p:txBody>
      </p:sp>
    </p:spTree>
    <p:extLst>
      <p:ext uri="{BB962C8B-B14F-4D97-AF65-F5344CB8AC3E}">
        <p14:creationId xmlns:p14="http://schemas.microsoft.com/office/powerpoint/2010/main" val="416750830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2D10A77-330A-4047-8525-B757989F675E}" type="datetimeFigureOut">
              <a:rPr lang="en-US" smtClean="0">
                <a:solidFill>
                  <a:prstClr val="black">
                    <a:tint val="75000"/>
                  </a:prstClr>
                </a:solidFill>
              </a:rPr>
              <a:pPr/>
              <a:t>5/13/2019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433CA8D-977F-BF4F-9ADC-1C1D0ACF65BD}" type="slidenum">
              <a:rPr lang="en-US" smtClean="0">
                <a:solidFill>
                  <a:prstClr val="black">
                    <a:tint val="75000"/>
                  </a:prstClr>
                </a:solidFill>
              </a:rPr>
              <a:pPr/>
              <a:t>‹#›</a:t>
            </a:fld>
            <a:endParaRPr lang="en-US">
              <a:solidFill>
                <a:prstClr val="black">
                  <a:tint val="75000"/>
                </a:prstClr>
              </a:solidFill>
            </a:endParaRPr>
          </a:p>
        </p:txBody>
      </p:sp>
      <p:sp>
        <p:nvSpPr>
          <p:cNvPr id="7" name="Text Placeholder 13"/>
          <p:cNvSpPr>
            <a:spLocks noGrp="1"/>
          </p:cNvSpPr>
          <p:nvPr>
            <p:ph type="body" sz="quarter" idx="13" hasCustomPrompt="1"/>
          </p:nvPr>
        </p:nvSpPr>
        <p:spPr>
          <a:xfrm>
            <a:off x="2076450" y="139700"/>
            <a:ext cx="5087938" cy="395288"/>
          </a:xfrm>
        </p:spPr>
        <p:txBody>
          <a:bodyPr>
            <a:normAutofit/>
          </a:bodyPr>
          <a:lstStyle>
            <a:lvl1pPr marL="0" indent="0" algn="ctr">
              <a:buFontTx/>
              <a:buNone/>
              <a:defRPr sz="1800" baseline="0">
                <a:solidFill>
                  <a:schemeClr val="bg1">
                    <a:lumMod val="65000"/>
                  </a:schemeClr>
                </a:solidFill>
              </a:defRPr>
            </a:lvl1pPr>
            <a:lvl2pPr marL="457200" indent="0" algn="ctr">
              <a:buFontTx/>
              <a:buNone/>
              <a:defRPr/>
            </a:lvl2pPr>
            <a:lvl3pPr marL="914400" indent="0" algn="ctr">
              <a:buFontTx/>
              <a:buNone/>
              <a:defRPr/>
            </a:lvl3pPr>
            <a:lvl4pPr marL="1371600" indent="0" algn="ctr">
              <a:buFontTx/>
              <a:buNone/>
              <a:defRPr/>
            </a:lvl4pPr>
            <a:lvl5pPr marL="1828800" indent="0" algn="ctr">
              <a:buFontTx/>
              <a:buNone/>
              <a:defRPr/>
            </a:lvl5pPr>
          </a:lstStyle>
          <a:p>
            <a:pPr lvl="0"/>
            <a:r>
              <a:rPr lang="en-US" dirty="0" smtClean="0"/>
              <a:t>Click to edit section heading</a:t>
            </a:r>
            <a:endParaRPr lang="en-US" dirty="0"/>
          </a:p>
        </p:txBody>
      </p:sp>
    </p:spTree>
    <p:extLst>
      <p:ext uri="{BB962C8B-B14F-4D97-AF65-F5344CB8AC3E}">
        <p14:creationId xmlns:p14="http://schemas.microsoft.com/office/powerpoint/2010/main" val="214045384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2D10A77-330A-4047-8525-B757989F675E}" type="datetimeFigureOut">
              <a:rPr lang="en-US" smtClean="0">
                <a:solidFill>
                  <a:prstClr val="black">
                    <a:tint val="75000"/>
                  </a:prstClr>
                </a:solidFill>
              </a:rPr>
              <a:pPr/>
              <a:t>5/13/2019</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433CA8D-977F-BF4F-9ADC-1C1D0ACF65BD}" type="slidenum">
              <a:rPr lang="en-US" smtClean="0">
                <a:solidFill>
                  <a:prstClr val="black">
                    <a:tint val="75000"/>
                  </a:prstClr>
                </a:solidFill>
              </a:rPr>
              <a:pPr/>
              <a:t>‹#›</a:t>
            </a:fld>
            <a:endParaRPr lang="en-US">
              <a:solidFill>
                <a:prstClr val="black">
                  <a:tint val="75000"/>
                </a:prstClr>
              </a:solidFill>
            </a:endParaRPr>
          </a:p>
        </p:txBody>
      </p:sp>
      <p:sp>
        <p:nvSpPr>
          <p:cNvPr id="8" name="Text Placeholder 13"/>
          <p:cNvSpPr>
            <a:spLocks noGrp="1"/>
          </p:cNvSpPr>
          <p:nvPr>
            <p:ph type="body" sz="quarter" idx="13" hasCustomPrompt="1"/>
          </p:nvPr>
        </p:nvSpPr>
        <p:spPr>
          <a:xfrm>
            <a:off x="2076450" y="139700"/>
            <a:ext cx="5087938" cy="395288"/>
          </a:xfrm>
        </p:spPr>
        <p:txBody>
          <a:bodyPr>
            <a:normAutofit/>
          </a:bodyPr>
          <a:lstStyle>
            <a:lvl1pPr marL="0" indent="0" algn="ctr">
              <a:buFontTx/>
              <a:buNone/>
              <a:defRPr sz="1800" baseline="0">
                <a:solidFill>
                  <a:schemeClr val="bg1">
                    <a:lumMod val="65000"/>
                  </a:schemeClr>
                </a:solidFill>
              </a:defRPr>
            </a:lvl1pPr>
            <a:lvl2pPr marL="457200" indent="0" algn="ctr">
              <a:buFontTx/>
              <a:buNone/>
              <a:defRPr/>
            </a:lvl2pPr>
            <a:lvl3pPr marL="914400" indent="0" algn="ctr">
              <a:buFontTx/>
              <a:buNone/>
              <a:defRPr/>
            </a:lvl3pPr>
            <a:lvl4pPr marL="1371600" indent="0" algn="ctr">
              <a:buFontTx/>
              <a:buNone/>
              <a:defRPr/>
            </a:lvl4pPr>
            <a:lvl5pPr marL="1828800" indent="0" algn="ctr">
              <a:buFontTx/>
              <a:buNone/>
              <a:defRPr/>
            </a:lvl5pPr>
          </a:lstStyle>
          <a:p>
            <a:pPr lvl="0"/>
            <a:r>
              <a:rPr lang="en-US" dirty="0" smtClean="0"/>
              <a:t>Click to edit section heading</a:t>
            </a:r>
            <a:endParaRPr lang="en-US" dirty="0"/>
          </a:p>
        </p:txBody>
      </p:sp>
    </p:spTree>
    <p:extLst>
      <p:ext uri="{BB962C8B-B14F-4D97-AF65-F5344CB8AC3E}">
        <p14:creationId xmlns:p14="http://schemas.microsoft.com/office/powerpoint/2010/main" val="421942505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2D10A77-330A-4047-8525-B757989F675E}" type="datetimeFigureOut">
              <a:rPr lang="en-US" smtClean="0">
                <a:solidFill>
                  <a:prstClr val="black">
                    <a:tint val="75000"/>
                  </a:prstClr>
                </a:solidFill>
              </a:rPr>
              <a:pPr/>
              <a:t>5/13/2019</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A433CA8D-977F-BF4F-9ADC-1C1D0ACF65BD}" type="slidenum">
              <a:rPr lang="en-US" smtClean="0">
                <a:solidFill>
                  <a:prstClr val="black">
                    <a:tint val="75000"/>
                  </a:prstClr>
                </a:solidFill>
              </a:rPr>
              <a:pPr/>
              <a:t>‹#›</a:t>
            </a:fld>
            <a:endParaRPr lang="en-US">
              <a:solidFill>
                <a:prstClr val="black">
                  <a:tint val="75000"/>
                </a:prstClr>
              </a:solidFill>
            </a:endParaRPr>
          </a:p>
        </p:txBody>
      </p:sp>
      <p:sp>
        <p:nvSpPr>
          <p:cNvPr id="10" name="Text Placeholder 13"/>
          <p:cNvSpPr>
            <a:spLocks noGrp="1"/>
          </p:cNvSpPr>
          <p:nvPr>
            <p:ph type="body" sz="quarter" idx="13" hasCustomPrompt="1"/>
          </p:nvPr>
        </p:nvSpPr>
        <p:spPr>
          <a:xfrm>
            <a:off x="2076450" y="139700"/>
            <a:ext cx="5087938" cy="395288"/>
          </a:xfrm>
        </p:spPr>
        <p:txBody>
          <a:bodyPr>
            <a:normAutofit/>
          </a:bodyPr>
          <a:lstStyle>
            <a:lvl1pPr marL="0" indent="0" algn="ctr">
              <a:buFontTx/>
              <a:buNone/>
              <a:defRPr sz="1800" baseline="0">
                <a:solidFill>
                  <a:schemeClr val="bg1">
                    <a:lumMod val="65000"/>
                  </a:schemeClr>
                </a:solidFill>
              </a:defRPr>
            </a:lvl1pPr>
            <a:lvl2pPr marL="457200" indent="0" algn="ctr">
              <a:buFontTx/>
              <a:buNone/>
              <a:defRPr/>
            </a:lvl2pPr>
            <a:lvl3pPr marL="914400" indent="0" algn="ctr">
              <a:buFontTx/>
              <a:buNone/>
              <a:defRPr/>
            </a:lvl3pPr>
            <a:lvl4pPr marL="1371600" indent="0" algn="ctr">
              <a:buFontTx/>
              <a:buNone/>
              <a:defRPr/>
            </a:lvl4pPr>
            <a:lvl5pPr marL="1828800" indent="0" algn="ctr">
              <a:buFontTx/>
              <a:buNone/>
              <a:defRPr/>
            </a:lvl5pPr>
          </a:lstStyle>
          <a:p>
            <a:pPr lvl="0"/>
            <a:r>
              <a:rPr lang="en-US" dirty="0" smtClean="0"/>
              <a:t>Click to edit section heading</a:t>
            </a:r>
            <a:endParaRPr lang="en-US" dirty="0"/>
          </a:p>
        </p:txBody>
      </p:sp>
    </p:spTree>
    <p:extLst>
      <p:ext uri="{BB962C8B-B14F-4D97-AF65-F5344CB8AC3E}">
        <p14:creationId xmlns:p14="http://schemas.microsoft.com/office/powerpoint/2010/main" val="17379930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2D10A77-330A-4047-8525-B757989F675E}" type="datetimeFigureOut">
              <a:rPr lang="en-US" smtClean="0">
                <a:solidFill>
                  <a:prstClr val="black">
                    <a:tint val="75000"/>
                  </a:prstClr>
                </a:solidFill>
              </a:rPr>
              <a:pPr/>
              <a:t>5/13/2019</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433CA8D-977F-BF4F-9ADC-1C1D0ACF65BD}" type="slidenum">
              <a:rPr lang="en-US" smtClean="0">
                <a:solidFill>
                  <a:prstClr val="black">
                    <a:tint val="75000"/>
                  </a:prstClr>
                </a:solidFill>
              </a:rPr>
              <a:pPr/>
              <a:t>‹#›</a:t>
            </a:fld>
            <a:endParaRPr lang="en-US">
              <a:solidFill>
                <a:prstClr val="black">
                  <a:tint val="75000"/>
                </a:prstClr>
              </a:solidFill>
            </a:endParaRPr>
          </a:p>
        </p:txBody>
      </p:sp>
      <p:sp>
        <p:nvSpPr>
          <p:cNvPr id="6" name="Text Placeholder 13"/>
          <p:cNvSpPr>
            <a:spLocks noGrp="1"/>
          </p:cNvSpPr>
          <p:nvPr>
            <p:ph type="body" sz="quarter" idx="13" hasCustomPrompt="1"/>
          </p:nvPr>
        </p:nvSpPr>
        <p:spPr>
          <a:xfrm>
            <a:off x="2076450" y="139700"/>
            <a:ext cx="5087938" cy="395288"/>
          </a:xfrm>
        </p:spPr>
        <p:txBody>
          <a:bodyPr>
            <a:normAutofit/>
          </a:bodyPr>
          <a:lstStyle>
            <a:lvl1pPr marL="0" indent="0" algn="ctr">
              <a:buFontTx/>
              <a:buNone/>
              <a:defRPr sz="1600" baseline="0">
                <a:solidFill>
                  <a:schemeClr val="bg1">
                    <a:lumMod val="65000"/>
                  </a:schemeClr>
                </a:solidFill>
              </a:defRPr>
            </a:lvl1pPr>
            <a:lvl2pPr marL="457200" indent="0" algn="ctr">
              <a:buFontTx/>
              <a:buNone/>
              <a:defRPr/>
            </a:lvl2pPr>
            <a:lvl3pPr marL="914400" indent="0" algn="ctr">
              <a:buFontTx/>
              <a:buNone/>
              <a:defRPr/>
            </a:lvl3pPr>
            <a:lvl4pPr marL="1371600" indent="0" algn="ctr">
              <a:buFontTx/>
              <a:buNone/>
              <a:defRPr/>
            </a:lvl4pPr>
            <a:lvl5pPr marL="1828800" indent="0" algn="ctr">
              <a:buFontTx/>
              <a:buNone/>
              <a:defRPr/>
            </a:lvl5pPr>
          </a:lstStyle>
          <a:p>
            <a:pPr lvl="0"/>
            <a:r>
              <a:rPr lang="en-US" dirty="0" smtClean="0"/>
              <a:t>Click to edit section heading</a:t>
            </a:r>
            <a:endParaRPr lang="en-US" dirty="0"/>
          </a:p>
        </p:txBody>
      </p:sp>
    </p:spTree>
    <p:extLst>
      <p:ext uri="{BB962C8B-B14F-4D97-AF65-F5344CB8AC3E}">
        <p14:creationId xmlns:p14="http://schemas.microsoft.com/office/powerpoint/2010/main" val="318807655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2D10A77-330A-4047-8525-B757989F675E}" type="datetimeFigureOut">
              <a:rPr lang="en-US" smtClean="0">
                <a:solidFill>
                  <a:prstClr val="black">
                    <a:tint val="75000"/>
                  </a:prstClr>
                </a:solidFill>
              </a:rPr>
              <a:pPr/>
              <a:t>5/13/2019</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433CA8D-977F-BF4F-9ADC-1C1D0ACF65BD}" type="slidenum">
              <a:rPr lang="en-US" smtClean="0">
                <a:solidFill>
                  <a:prstClr val="black">
                    <a:tint val="75000"/>
                  </a:prstClr>
                </a:solidFill>
              </a:rPr>
              <a:pPr/>
              <a:t>‹#›</a:t>
            </a:fld>
            <a:endParaRPr lang="en-US">
              <a:solidFill>
                <a:prstClr val="black">
                  <a:tint val="75000"/>
                </a:prstClr>
              </a:solidFill>
            </a:endParaRPr>
          </a:p>
        </p:txBody>
      </p:sp>
      <p:sp>
        <p:nvSpPr>
          <p:cNvPr id="5" name="Text Placeholder 13"/>
          <p:cNvSpPr>
            <a:spLocks noGrp="1"/>
          </p:cNvSpPr>
          <p:nvPr>
            <p:ph type="body" sz="quarter" idx="13" hasCustomPrompt="1"/>
          </p:nvPr>
        </p:nvSpPr>
        <p:spPr>
          <a:xfrm>
            <a:off x="2076450" y="139700"/>
            <a:ext cx="5087938" cy="395288"/>
          </a:xfrm>
        </p:spPr>
        <p:txBody>
          <a:bodyPr>
            <a:normAutofit/>
          </a:bodyPr>
          <a:lstStyle>
            <a:lvl1pPr marL="0" indent="0" algn="ctr">
              <a:buFontTx/>
              <a:buNone/>
              <a:defRPr sz="1800" baseline="0">
                <a:solidFill>
                  <a:schemeClr val="bg1">
                    <a:lumMod val="65000"/>
                  </a:schemeClr>
                </a:solidFill>
              </a:defRPr>
            </a:lvl1pPr>
            <a:lvl2pPr marL="457200" indent="0" algn="ctr">
              <a:buFontTx/>
              <a:buNone/>
              <a:defRPr/>
            </a:lvl2pPr>
            <a:lvl3pPr marL="914400" indent="0" algn="ctr">
              <a:buFontTx/>
              <a:buNone/>
              <a:defRPr/>
            </a:lvl3pPr>
            <a:lvl4pPr marL="1371600" indent="0" algn="ctr">
              <a:buFontTx/>
              <a:buNone/>
              <a:defRPr/>
            </a:lvl4pPr>
            <a:lvl5pPr marL="1828800" indent="0" algn="ctr">
              <a:buFontTx/>
              <a:buNone/>
              <a:defRPr/>
            </a:lvl5pPr>
          </a:lstStyle>
          <a:p>
            <a:pPr lvl="0"/>
            <a:r>
              <a:rPr lang="en-US" dirty="0" smtClean="0"/>
              <a:t>Click to edit section heading</a:t>
            </a:r>
            <a:endParaRPr lang="en-US" dirty="0"/>
          </a:p>
        </p:txBody>
      </p:sp>
    </p:spTree>
    <p:extLst>
      <p:ext uri="{BB962C8B-B14F-4D97-AF65-F5344CB8AC3E}">
        <p14:creationId xmlns:p14="http://schemas.microsoft.com/office/powerpoint/2010/main" val="405571132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2D10A77-330A-4047-8525-B757989F675E}" type="datetimeFigureOut">
              <a:rPr lang="en-US" smtClean="0">
                <a:solidFill>
                  <a:prstClr val="black">
                    <a:tint val="75000"/>
                  </a:prstClr>
                </a:solidFill>
              </a:rPr>
              <a:pPr/>
              <a:t>5/13/2019</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433CA8D-977F-BF4F-9ADC-1C1D0ACF65B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8377836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520DE14-7DD6-467F-9A63-69BBC643F676}" type="slidenum">
              <a:rPr lang="en-US"/>
              <a:pPr>
                <a:defRPr/>
              </a:pPr>
              <a:t>‹#›</a:t>
            </a:fld>
            <a:endParaRPr lang="en-US"/>
          </a:p>
        </p:txBody>
      </p:sp>
    </p:spTree>
    <p:extLst>
      <p:ext uri="{BB962C8B-B14F-4D97-AF65-F5344CB8AC3E}">
        <p14:creationId xmlns:p14="http://schemas.microsoft.com/office/powerpoint/2010/main" val="134014929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2D10A77-330A-4047-8525-B757989F675E}" type="datetimeFigureOut">
              <a:rPr lang="en-US" smtClean="0">
                <a:solidFill>
                  <a:prstClr val="black">
                    <a:tint val="75000"/>
                  </a:prstClr>
                </a:solidFill>
              </a:rPr>
              <a:pPr/>
              <a:t>5/13/2019</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433CA8D-977F-BF4F-9ADC-1C1D0ACF65B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39889520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2D10A77-330A-4047-8525-B757989F675E}" type="datetimeFigureOut">
              <a:rPr lang="en-US" smtClean="0">
                <a:solidFill>
                  <a:prstClr val="black">
                    <a:tint val="75000"/>
                  </a:prstClr>
                </a:solidFill>
              </a:rPr>
              <a:pPr/>
              <a:t>5/13/2019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433CA8D-977F-BF4F-9ADC-1C1D0ACF65B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8219318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2D10A77-330A-4047-8525-B757989F675E}" type="datetimeFigureOut">
              <a:rPr lang="en-US" smtClean="0">
                <a:solidFill>
                  <a:prstClr val="black">
                    <a:tint val="75000"/>
                  </a:prstClr>
                </a:solidFill>
              </a:rPr>
              <a:pPr/>
              <a:t>5/13/2019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433CA8D-977F-BF4F-9ADC-1C1D0ACF65B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29297510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1_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2D10A77-330A-4047-8525-B757989F675E}" type="datetimeFigureOut">
              <a:rPr lang="en-US" smtClean="0">
                <a:solidFill>
                  <a:prstClr val="black">
                    <a:tint val="75000"/>
                  </a:prstClr>
                </a:solidFill>
              </a:rPr>
              <a:pPr/>
              <a:t>5/13/2019</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433CA8D-977F-BF4F-9ADC-1C1D0ACF65BD}" type="slidenum">
              <a:rPr lang="en-US" smtClean="0">
                <a:solidFill>
                  <a:prstClr val="black">
                    <a:tint val="75000"/>
                  </a:prstClr>
                </a:solidFill>
              </a:rPr>
              <a:pPr/>
              <a:t>‹#›</a:t>
            </a:fld>
            <a:endParaRPr lang="en-US">
              <a:solidFill>
                <a:prstClr val="black">
                  <a:tint val="75000"/>
                </a:prstClr>
              </a:solidFill>
            </a:endParaRPr>
          </a:p>
        </p:txBody>
      </p:sp>
      <p:sp>
        <p:nvSpPr>
          <p:cNvPr id="6" name="Text Placeholder 13"/>
          <p:cNvSpPr>
            <a:spLocks noGrp="1"/>
          </p:cNvSpPr>
          <p:nvPr>
            <p:ph type="body" sz="quarter" idx="13" hasCustomPrompt="1"/>
          </p:nvPr>
        </p:nvSpPr>
        <p:spPr>
          <a:xfrm>
            <a:off x="2076450" y="139700"/>
            <a:ext cx="5087938" cy="395288"/>
          </a:xfrm>
        </p:spPr>
        <p:txBody>
          <a:bodyPr>
            <a:normAutofit/>
          </a:bodyPr>
          <a:lstStyle>
            <a:lvl1pPr marL="0" indent="0" algn="ctr">
              <a:buFontTx/>
              <a:buNone/>
              <a:defRPr sz="1800" baseline="0">
                <a:solidFill>
                  <a:schemeClr val="bg1">
                    <a:lumMod val="65000"/>
                  </a:schemeClr>
                </a:solidFill>
              </a:defRPr>
            </a:lvl1pPr>
            <a:lvl2pPr marL="457200" indent="0" algn="ctr">
              <a:buFontTx/>
              <a:buNone/>
              <a:defRPr/>
            </a:lvl2pPr>
            <a:lvl3pPr marL="914400" indent="0" algn="ctr">
              <a:buFontTx/>
              <a:buNone/>
              <a:defRPr/>
            </a:lvl3pPr>
            <a:lvl4pPr marL="1371600" indent="0" algn="ctr">
              <a:buFontTx/>
              <a:buNone/>
              <a:defRPr/>
            </a:lvl4pPr>
            <a:lvl5pPr marL="1828800" indent="0" algn="ctr">
              <a:buFontTx/>
              <a:buNone/>
              <a:defRPr/>
            </a:lvl5pPr>
          </a:lstStyle>
          <a:p>
            <a:pPr lvl="0"/>
            <a:r>
              <a:rPr lang="en-US" dirty="0" smtClean="0"/>
              <a:t>Click to edit section heading</a:t>
            </a:r>
            <a:endParaRPr lang="en-US" dirty="0"/>
          </a:p>
        </p:txBody>
      </p:sp>
    </p:spTree>
    <p:extLst>
      <p:ext uri="{BB962C8B-B14F-4D97-AF65-F5344CB8AC3E}">
        <p14:creationId xmlns:p14="http://schemas.microsoft.com/office/powerpoint/2010/main" val="114267633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2_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2D10A77-330A-4047-8525-B757989F675E}" type="datetimeFigureOut">
              <a:rPr lang="en-US" smtClean="0">
                <a:solidFill>
                  <a:prstClr val="black">
                    <a:tint val="75000"/>
                  </a:prstClr>
                </a:solidFill>
              </a:rPr>
              <a:pPr/>
              <a:t>5/13/2019</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433CA8D-977F-BF4F-9ADC-1C1D0ACF65BD}" type="slidenum">
              <a:rPr lang="en-US" smtClean="0">
                <a:solidFill>
                  <a:prstClr val="black">
                    <a:tint val="75000"/>
                  </a:prstClr>
                </a:solidFill>
              </a:rPr>
              <a:pPr/>
              <a:t>‹#›</a:t>
            </a:fld>
            <a:endParaRPr lang="en-US">
              <a:solidFill>
                <a:prstClr val="black">
                  <a:tint val="75000"/>
                </a:prstClr>
              </a:solidFill>
            </a:endParaRPr>
          </a:p>
        </p:txBody>
      </p:sp>
      <p:sp>
        <p:nvSpPr>
          <p:cNvPr id="6" name="Text Placeholder 13"/>
          <p:cNvSpPr>
            <a:spLocks noGrp="1"/>
          </p:cNvSpPr>
          <p:nvPr>
            <p:ph type="body" sz="quarter" idx="13" hasCustomPrompt="1"/>
          </p:nvPr>
        </p:nvSpPr>
        <p:spPr>
          <a:xfrm>
            <a:off x="2076450" y="139700"/>
            <a:ext cx="5087938" cy="395288"/>
          </a:xfrm>
        </p:spPr>
        <p:txBody>
          <a:bodyPr>
            <a:normAutofit/>
          </a:bodyPr>
          <a:lstStyle>
            <a:lvl1pPr marL="0" indent="0" algn="ctr">
              <a:buFontTx/>
              <a:buNone/>
              <a:defRPr sz="1800" baseline="0">
                <a:solidFill>
                  <a:schemeClr val="bg1">
                    <a:lumMod val="65000"/>
                  </a:schemeClr>
                </a:solidFill>
              </a:defRPr>
            </a:lvl1pPr>
            <a:lvl2pPr marL="457200" indent="0" algn="ctr">
              <a:buFontTx/>
              <a:buNone/>
              <a:defRPr/>
            </a:lvl2pPr>
            <a:lvl3pPr marL="914400" indent="0" algn="ctr">
              <a:buFontTx/>
              <a:buNone/>
              <a:defRPr/>
            </a:lvl3pPr>
            <a:lvl4pPr marL="1371600" indent="0" algn="ctr">
              <a:buFontTx/>
              <a:buNone/>
              <a:defRPr/>
            </a:lvl4pPr>
            <a:lvl5pPr marL="1828800" indent="0" algn="ctr">
              <a:buFontTx/>
              <a:buNone/>
              <a:defRPr/>
            </a:lvl5pPr>
          </a:lstStyle>
          <a:p>
            <a:pPr lvl="0"/>
            <a:r>
              <a:rPr lang="en-US" dirty="0" smtClean="0"/>
              <a:t>Click to edit section heading</a:t>
            </a:r>
            <a:endParaRPr lang="en-US" dirty="0"/>
          </a:p>
        </p:txBody>
      </p:sp>
    </p:spTree>
    <p:extLst>
      <p:ext uri="{BB962C8B-B14F-4D97-AF65-F5344CB8AC3E}">
        <p14:creationId xmlns:p14="http://schemas.microsoft.com/office/powerpoint/2010/main" val="78150071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52500"/>
          </a:xfrm>
        </p:spPr>
        <p:txBody>
          <a:bodyPr/>
          <a:lstStyle/>
          <a:p>
            <a:r>
              <a:rPr lang="en-US" smtClean="0"/>
              <a:t>Click to edit Master title style</a:t>
            </a:r>
            <a:endParaRPr lang="en-US"/>
          </a:p>
        </p:txBody>
      </p:sp>
      <p:sp>
        <p:nvSpPr>
          <p:cNvPr id="3" name="Content Placeholder 2"/>
          <p:cNvSpPr>
            <a:spLocks noGrp="1"/>
          </p:cNvSpPr>
          <p:nvPr>
            <p:ph idx="1"/>
          </p:nvPr>
        </p:nvSpPr>
        <p:spPr>
          <a:xfrm>
            <a:off x="170424" y="1026652"/>
            <a:ext cx="8760543" cy="499560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16891266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type="tx">
  <p:cSld name="Quote">
    <p:bg>
      <p:bgPr>
        <a:solidFill>
          <a:srgbClr val="D9DBDD"/>
        </a:solidFill>
        <a:effectLst/>
      </p:bgPr>
    </p:bg>
    <p:spTree>
      <p:nvGrpSpPr>
        <p:cNvPr id="1" name=""/>
        <p:cNvGrpSpPr/>
        <p:nvPr/>
      </p:nvGrpSpPr>
      <p:grpSpPr>
        <a:xfrm>
          <a:off x="0" y="0"/>
          <a:ext cx="0" cy="0"/>
          <a:chOff x="0" y="0"/>
          <a:chExt cx="0" cy="0"/>
        </a:xfrm>
      </p:grpSpPr>
      <p:sp>
        <p:nvSpPr>
          <p:cNvPr id="33" name="Shape 33"/>
          <p:cNvSpPr>
            <a:spLocks noGrp="1"/>
          </p:cNvSpPr>
          <p:nvPr>
            <p:ph type="body" sz="quarter" idx="13"/>
          </p:nvPr>
        </p:nvSpPr>
        <p:spPr>
          <a:xfrm>
            <a:off x="1339453" y="2017629"/>
            <a:ext cx="6465094" cy="2751305"/>
          </a:xfrm>
          <a:prstGeom prst="rect">
            <a:avLst/>
          </a:prstGeom>
        </p:spPr>
        <p:txBody>
          <a:bodyPr lIns="35717" tIns="35717" rIns="35717" bIns="35717" anchor="ctr">
            <a:spAutoFit/>
          </a:bodyPr>
          <a:lstStyle>
            <a:lvl1pPr algn="ctr" defTabSz="410751">
              <a:lnSpc>
                <a:spcPts val="4219"/>
              </a:lnSpc>
              <a:defRPr sz="2500">
                <a:solidFill>
                  <a:srgbClr val="4B4141"/>
                </a:solidFill>
                <a:latin typeface="+mj-lt"/>
                <a:ea typeface="+mj-ea"/>
                <a:cs typeface="+mj-cs"/>
                <a:sym typeface="Avenir Next Condensed"/>
              </a:defRPr>
            </a:lvl1pPr>
          </a:lstStyle>
          <a:p>
            <a:r>
              <a:t>Duis autem vel eum iriure dolor in hendrerit in vulputate velit esse molestie consequat, vel illum dolore eu feugiat nulla facilisis at vero eros et accumsan et iusto odio dignissim qui blandit praesent </a:t>
            </a:r>
          </a:p>
        </p:txBody>
      </p:sp>
      <p:sp>
        <p:nvSpPr>
          <p:cNvPr id="34" name="Shape 34"/>
          <p:cNvSpPr>
            <a:spLocks noGrp="1"/>
          </p:cNvSpPr>
          <p:nvPr>
            <p:ph type="pic" sz="quarter" idx="14"/>
          </p:nvPr>
        </p:nvSpPr>
        <p:spPr>
          <a:xfrm>
            <a:off x="3870517" y="1278433"/>
            <a:ext cx="1409145" cy="884040"/>
          </a:xfrm>
          <a:prstGeom prst="rect">
            <a:avLst/>
          </a:prstGeom>
        </p:spPr>
        <p:txBody>
          <a:bodyPr lIns="64291" tIns="32145" rIns="64291" bIns="32145">
            <a:noAutofit/>
          </a:bodyPr>
          <a:lstStyle/>
          <a:p>
            <a:endParaRPr/>
          </a:p>
        </p:txBody>
      </p:sp>
      <p:sp>
        <p:nvSpPr>
          <p:cNvPr id="35" name="Shape 35"/>
          <p:cNvSpPr/>
          <p:nvPr/>
        </p:nvSpPr>
        <p:spPr>
          <a:xfrm>
            <a:off x="36463" y="764512"/>
            <a:ext cx="910567" cy="441463"/>
          </a:xfrm>
          <a:prstGeom prst="rect">
            <a:avLst/>
          </a:prstGeom>
          <a:ln w="12700">
            <a:miter lim="400000"/>
          </a:ln>
          <a:extLst>
            <a:ext uri="{C572A759-6A51-4108-AA02-DFA0A04FC94B}">
              <ma14:wrappingTextBoxFlag xmlns:ma14="http://schemas.microsoft.com/office/mac/drawingml/2011/main" xmlns="" val="1"/>
            </a:ext>
          </a:extLst>
        </p:spPr>
        <p:txBody>
          <a:bodyPr lIns="35717" tIns="35717" rIns="35717" bIns="35717" anchor="ctr">
            <a:spAutoFit/>
          </a:bodyPr>
          <a:lstStyle>
            <a:lvl1pPr>
              <a:defRPr sz="1200">
                <a:solidFill>
                  <a:srgbClr val="4B4141"/>
                </a:solidFill>
                <a:latin typeface="+mn-lt"/>
                <a:ea typeface="+mn-ea"/>
                <a:cs typeface="+mn-cs"/>
                <a:sym typeface="Gill Sans"/>
              </a:defRPr>
            </a:lvl1pPr>
          </a:lstStyle>
          <a:p>
            <a:pPr defTabSz="457200" eaLnBrk="1" fontAlgn="auto" hangingPunct="1">
              <a:spcBef>
                <a:spcPts val="0"/>
              </a:spcBef>
              <a:spcAft>
                <a:spcPts val="0"/>
              </a:spcAft>
            </a:pPr>
            <a:r>
              <a:t>Fritz-Haber-Institut</a:t>
            </a:r>
          </a:p>
        </p:txBody>
      </p:sp>
      <p:pic>
        <p:nvPicPr>
          <p:cNvPr id="36" name="unknown-filtered.png"/>
          <p:cNvPicPr>
            <a:picLocks noChangeAspect="1"/>
          </p:cNvPicPr>
          <p:nvPr/>
        </p:nvPicPr>
        <p:blipFill>
          <a:blip r:embed="rId2">
            <a:extLst/>
          </a:blip>
          <a:stretch>
            <a:fillRect/>
          </a:stretch>
        </p:blipFill>
        <p:spPr>
          <a:xfrm>
            <a:off x="104179" y="110133"/>
            <a:ext cx="767954" cy="833229"/>
          </a:xfrm>
          <a:prstGeom prst="rect">
            <a:avLst/>
          </a:prstGeom>
          <a:ln w="12700">
            <a:miter lim="400000"/>
          </a:ln>
        </p:spPr>
      </p:pic>
      <p:sp>
        <p:nvSpPr>
          <p:cNvPr id="37" name="Shape 37"/>
          <p:cNvSpPr>
            <a:spLocks noGrp="1"/>
          </p:cNvSpPr>
          <p:nvPr>
            <p:ph idx="3"/>
          </p:nvPr>
        </p:nvSpPr>
        <p:spPr>
          <a:xfrm>
            <a:off x="1321594" y="2098476"/>
            <a:ext cx="6491883" cy="4009430"/>
          </a:xfrm>
          <a:prstGeom prst="rect">
            <a:avLst/>
          </a:prstGeom>
        </p:spPr>
        <p:txBody>
          <a:bodyPr lIns="35717" tIns="35717" rIns="35717" bIns="35717" anchor="b">
            <a:noAutofit/>
          </a:bodyPr>
          <a:lstStyle>
            <a:lvl1pPr algn="ctr" defTabSz="410751">
              <a:lnSpc>
                <a:spcPct val="100000"/>
              </a:lnSpc>
              <a:defRPr sz="4000">
                <a:latin typeface="+mn-lt"/>
                <a:ea typeface="+mn-ea"/>
                <a:cs typeface="+mn-cs"/>
                <a:sym typeface="Gill Sans"/>
              </a:defRPr>
            </a:lvl1pPr>
          </a:lstStyle>
          <a:p>
            <a:pPr algn="ctr" defTabSz="584200">
              <a:lnSpc>
                <a:spcPct val="100000"/>
              </a:lnSpc>
              <a:defRPr sz="4000">
                <a:latin typeface="+mn-lt"/>
                <a:ea typeface="+mn-ea"/>
                <a:cs typeface="+mn-cs"/>
                <a:sym typeface="Gill Sans"/>
              </a:defRPr>
            </a:pPr>
            <a:endParaRPr/>
          </a:p>
        </p:txBody>
      </p:sp>
      <p:sp>
        <p:nvSpPr>
          <p:cNvPr id="38" name="Shape 38"/>
          <p:cNvSpPr>
            <a:spLocks noGrp="1"/>
          </p:cNvSpPr>
          <p:nvPr>
            <p:ph type="body" sz="quarter" idx="15"/>
          </p:nvPr>
        </p:nvSpPr>
        <p:spPr>
          <a:xfrm>
            <a:off x="4010150" y="244471"/>
            <a:ext cx="1123702" cy="564574"/>
          </a:xfrm>
          <a:prstGeom prst="rect">
            <a:avLst/>
          </a:prstGeom>
        </p:spPr>
        <p:txBody>
          <a:bodyPr wrap="none" lIns="35717" tIns="35717" rIns="35717" bIns="35717" anchor="ctr">
            <a:spAutoFit/>
          </a:bodyPr>
          <a:lstStyle>
            <a:lvl1pPr algn="ctr" defTabSz="410751">
              <a:lnSpc>
                <a:spcPct val="100000"/>
              </a:lnSpc>
              <a:defRPr sz="3200">
                <a:solidFill>
                  <a:srgbClr val="4B4141"/>
                </a:solidFill>
                <a:latin typeface="+mj-lt"/>
                <a:ea typeface="+mj-ea"/>
                <a:cs typeface="+mj-cs"/>
                <a:sym typeface="Avenir Next Condensed"/>
              </a:defRPr>
            </a:lvl1pPr>
          </a:lstStyle>
          <a:p>
            <a:r>
              <a:t>Title</a:t>
            </a:r>
          </a:p>
        </p:txBody>
      </p:sp>
      <p:sp>
        <p:nvSpPr>
          <p:cNvPr id="39" name="Shape 39"/>
          <p:cNvSpPr/>
          <p:nvPr/>
        </p:nvSpPr>
        <p:spPr>
          <a:xfrm>
            <a:off x="1130583" y="995399"/>
            <a:ext cx="7875830" cy="1"/>
          </a:xfrm>
          <a:prstGeom prst="line">
            <a:avLst/>
          </a:prstGeom>
          <a:ln w="25400">
            <a:solidFill>
              <a:srgbClr val="4B4141"/>
            </a:solidFill>
            <a:miter lim="400000"/>
            <a:tailEnd type="triangle" len="sm"/>
          </a:ln>
        </p:spPr>
        <p:txBody>
          <a:bodyPr lIns="35717" tIns="35717" rIns="35717" bIns="35717" anchor="ctr"/>
          <a:lstStyle/>
          <a:p>
            <a:pPr defTabSz="457200" eaLnBrk="1" fontAlgn="auto" hangingPunct="1">
              <a:spcBef>
                <a:spcPts val="0"/>
              </a:spcBef>
              <a:spcAft>
                <a:spcPts val="0"/>
              </a:spcAft>
              <a:defRPr sz="4000">
                <a:effectLst>
                  <a:outerShdw blurRad="38100" dist="12700" dir="5400000" rotWithShape="0">
                    <a:srgbClr val="000000">
                      <a:alpha val="50000"/>
                    </a:srgbClr>
                  </a:outerShdw>
                </a:effectLst>
                <a:latin typeface="+mn-lt"/>
                <a:ea typeface="+mn-ea"/>
                <a:cs typeface="+mn-cs"/>
                <a:sym typeface="Gill Sans"/>
              </a:defRPr>
            </a:pPr>
            <a:endParaRPr sz="4000">
              <a:solidFill>
                <a:prstClr val="black"/>
              </a:solidFill>
              <a:effectLst>
                <a:outerShdw blurRad="38100" dist="12700" dir="5400000" rotWithShape="0">
                  <a:srgbClr val="000000">
                    <a:alpha val="50000"/>
                  </a:srgbClr>
                </a:outerShdw>
              </a:effectLst>
              <a:latin typeface="Calibri"/>
              <a:sym typeface="Gill Sans"/>
            </a:endParaRPr>
          </a:p>
        </p:txBody>
      </p:sp>
      <p:pic>
        <p:nvPicPr>
          <p:cNvPr id="40" name="pasted-image.tiff"/>
          <p:cNvPicPr>
            <a:picLocks noChangeAspect="1"/>
          </p:cNvPicPr>
          <p:nvPr/>
        </p:nvPicPr>
        <p:blipFill>
          <a:blip r:embed="rId3">
            <a:extLst/>
          </a:blip>
          <a:stretch>
            <a:fillRect/>
          </a:stretch>
        </p:blipFill>
        <p:spPr>
          <a:xfrm>
            <a:off x="8276332" y="237771"/>
            <a:ext cx="621480" cy="577976"/>
          </a:xfrm>
          <a:prstGeom prst="rect">
            <a:avLst/>
          </a:prstGeom>
          <a:ln w="12700">
            <a:solidFill>
              <a:srgbClr val="000000"/>
            </a:solidFill>
            <a:miter lim="400000"/>
          </a:ln>
        </p:spPr>
      </p:pic>
      <p:sp>
        <p:nvSpPr>
          <p:cNvPr id="41" name="Shape 41"/>
          <p:cNvSpPr/>
          <p:nvPr/>
        </p:nvSpPr>
        <p:spPr>
          <a:xfrm>
            <a:off x="7110442" y="290639"/>
            <a:ext cx="1578892" cy="472241"/>
          </a:xfrm>
          <a:prstGeom prst="rect">
            <a:avLst/>
          </a:prstGeom>
          <a:ln w="12700">
            <a:miter lim="400000"/>
          </a:ln>
          <a:extLst>
            <a:ext uri="{C572A759-6A51-4108-AA02-DFA0A04FC94B}">
              <ma14:wrappingTextBoxFlag xmlns:ma14="http://schemas.microsoft.com/office/mac/drawingml/2011/main" xmlns="" val="1"/>
            </a:ext>
          </a:extLst>
        </p:spPr>
        <p:txBody>
          <a:bodyPr wrap="none" lIns="35717" tIns="35717" rIns="35717" bIns="35717" anchor="ctr">
            <a:spAutoFit/>
          </a:bodyPr>
          <a:lstStyle>
            <a:lvl1pPr>
              <a:defRPr sz="2600">
                <a:solidFill>
                  <a:srgbClr val="000000"/>
                </a:solidFill>
                <a:latin typeface="Times New Roman"/>
                <a:ea typeface="Times New Roman"/>
                <a:cs typeface="Times New Roman"/>
                <a:sym typeface="Times New Roman"/>
              </a:defRPr>
            </a:lvl1pPr>
          </a:lstStyle>
          <a:p>
            <a:pPr defTabSz="457200" eaLnBrk="1" fontAlgn="auto" hangingPunct="1">
              <a:spcBef>
                <a:spcPts val="0"/>
              </a:spcBef>
              <a:spcAft>
                <a:spcPts val="0"/>
              </a:spcAft>
            </a:pPr>
            <a:r>
              <a:t>CRYVISIL</a:t>
            </a:r>
          </a:p>
        </p:txBody>
      </p:sp>
      <p:sp>
        <p:nvSpPr>
          <p:cNvPr id="42" name="Shape 42"/>
          <p:cNvSpPr>
            <a:spLocks noGrp="1"/>
          </p:cNvSpPr>
          <p:nvPr>
            <p:ph type="sldNum" sz="quarter" idx="2"/>
          </p:nvPr>
        </p:nvSpPr>
        <p:spPr>
          <a:xfrm>
            <a:off x="8733234" y="6509742"/>
            <a:ext cx="241102" cy="258961"/>
          </a:xfrm>
          <a:prstGeom prst="rect">
            <a:avLst/>
          </a:prstGeom>
        </p:spPr>
        <p:txBody>
          <a:bodyPr lIns="35717" tIns="35717" rIns="35717" bIns="35717"/>
          <a:lstStyle>
            <a:lvl1pPr algn="ctr" defTabSz="410751">
              <a:defRPr sz="1300">
                <a:solidFill>
                  <a:srgbClr val="4B4141"/>
                </a:solidFill>
                <a:latin typeface="+mn-lt"/>
                <a:ea typeface="+mn-ea"/>
                <a:cs typeface="+mn-cs"/>
                <a:sym typeface="Gill Sans"/>
              </a:defRPr>
            </a:lvl1pPr>
          </a:lstStyle>
          <a:p>
            <a:fld id="{86CB4B4D-7CA3-9044-876B-883B54F8677D}" type="slidenum">
              <a:rPr/>
              <a:pPr/>
              <a:t>‹#›</a:t>
            </a:fld>
            <a:endParaRPr/>
          </a:p>
        </p:txBody>
      </p:sp>
    </p:spTree>
    <p:extLst>
      <p:ext uri="{BB962C8B-B14F-4D97-AF65-F5344CB8AC3E}">
        <p14:creationId xmlns:p14="http://schemas.microsoft.com/office/powerpoint/2010/main" val="1224231725"/>
      </p:ext>
    </p:extLst>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F1AECC0-04F3-4EA3-A907-A3B76E07ED52}" type="slidenum">
              <a:rPr lang="en-US"/>
              <a:pPr>
                <a:defRPr/>
              </a:pPr>
              <a:t>‹#›</a:t>
            </a:fld>
            <a:endParaRPr lang="en-US"/>
          </a:p>
        </p:txBody>
      </p:sp>
    </p:spTree>
    <p:extLst>
      <p:ext uri="{BB962C8B-B14F-4D97-AF65-F5344CB8AC3E}">
        <p14:creationId xmlns:p14="http://schemas.microsoft.com/office/powerpoint/2010/main" val="16697882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F601DE8F-844F-49AE-B889-FA8E27C93DC1}" type="slidenum">
              <a:rPr lang="en-US"/>
              <a:pPr>
                <a:defRPr/>
              </a:pPr>
              <a:t>‹#›</a:t>
            </a:fld>
            <a:endParaRPr lang="en-US"/>
          </a:p>
        </p:txBody>
      </p:sp>
    </p:spTree>
    <p:extLst>
      <p:ext uri="{BB962C8B-B14F-4D97-AF65-F5344CB8AC3E}">
        <p14:creationId xmlns:p14="http://schemas.microsoft.com/office/powerpoint/2010/main" val="26341564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0730BBDB-74B3-491F-9F09-0790085A8C8F}" type="slidenum">
              <a:rPr lang="en-US"/>
              <a:pPr>
                <a:defRPr/>
              </a:pPr>
              <a:t>‹#›</a:t>
            </a:fld>
            <a:endParaRPr lang="en-US"/>
          </a:p>
        </p:txBody>
      </p:sp>
    </p:spTree>
    <p:extLst>
      <p:ext uri="{BB962C8B-B14F-4D97-AF65-F5344CB8AC3E}">
        <p14:creationId xmlns:p14="http://schemas.microsoft.com/office/powerpoint/2010/main" val="16291652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D84CB3F0-2E25-4A8A-9E50-6047653739D9}" type="slidenum">
              <a:rPr lang="en-US"/>
              <a:pPr>
                <a:defRPr/>
              </a:pPr>
              <a:t>‹#›</a:t>
            </a:fld>
            <a:endParaRPr lang="en-US"/>
          </a:p>
        </p:txBody>
      </p:sp>
    </p:spTree>
    <p:extLst>
      <p:ext uri="{BB962C8B-B14F-4D97-AF65-F5344CB8AC3E}">
        <p14:creationId xmlns:p14="http://schemas.microsoft.com/office/powerpoint/2010/main" val="40652511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7F56DF0E-34C4-4C2E-9D39-63ABE28EBDC7}" type="slidenum">
              <a:rPr lang="en-US"/>
              <a:pPr>
                <a:defRPr/>
              </a:pPr>
              <a:t>‹#›</a:t>
            </a:fld>
            <a:endParaRPr lang="en-US"/>
          </a:p>
        </p:txBody>
      </p:sp>
    </p:spTree>
    <p:extLst>
      <p:ext uri="{BB962C8B-B14F-4D97-AF65-F5344CB8AC3E}">
        <p14:creationId xmlns:p14="http://schemas.microsoft.com/office/powerpoint/2010/main" val="24079427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892F15F2-DD1B-4413-84D0-56D3442A34FD}" type="slidenum">
              <a:rPr lang="en-US"/>
              <a:pPr>
                <a:defRPr/>
              </a:pPr>
              <a:t>‹#›</a:t>
            </a:fld>
            <a:endParaRPr lang="en-US"/>
          </a:p>
        </p:txBody>
      </p:sp>
    </p:spTree>
    <p:extLst>
      <p:ext uri="{BB962C8B-B14F-4D97-AF65-F5344CB8AC3E}">
        <p14:creationId xmlns:p14="http://schemas.microsoft.com/office/powerpoint/2010/main" val="11647174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F2899879-D262-466C-A724-480BAC0F5CFE}" type="slidenum">
              <a:rPr lang="en-US"/>
              <a:pPr>
                <a:defRPr/>
              </a:pPr>
              <a:t>‹#›</a:t>
            </a:fld>
            <a:endParaRPr lang="en-US"/>
          </a:p>
        </p:txBody>
      </p:sp>
    </p:spTree>
    <p:extLst>
      <p:ext uri="{BB962C8B-B14F-4D97-AF65-F5344CB8AC3E}">
        <p14:creationId xmlns:p14="http://schemas.microsoft.com/office/powerpoint/2010/main" val="30909788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6" Type="http://schemas.openxmlformats.org/officeDocument/2006/relationships/theme" Target="../theme/theme2.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5334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2564D525-2E7C-4615-8906-43D70D4BAAC3}"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143000" indent="-228600" algn="l" rtl="0" eaLnBrk="0" fontAlgn="base" hangingPunct="0">
        <a:spcBef>
          <a:spcPct val="20000"/>
        </a:spcBef>
        <a:spcAft>
          <a:spcPct val="0"/>
        </a:spcAft>
        <a:buChar char="•"/>
        <a:defRPr>
          <a:solidFill>
            <a:schemeClr val="tx1"/>
          </a:solidFill>
          <a:latin typeface="+mn-lt"/>
        </a:defRPr>
      </a:lvl3pPr>
      <a:lvl4pPr marL="1600200" indent="-228600" algn="l" rtl="0" eaLnBrk="0" fontAlgn="base" hangingPunct="0">
        <a:spcBef>
          <a:spcPct val="20000"/>
        </a:spcBef>
        <a:spcAft>
          <a:spcPct val="0"/>
        </a:spcAft>
        <a:buChar char="–"/>
        <a:defRPr sz="1600">
          <a:solidFill>
            <a:schemeClr val="tx1"/>
          </a:solidFill>
          <a:latin typeface="+mn-lt"/>
        </a:defRPr>
      </a:lvl4pPr>
      <a:lvl5pPr marL="2057400" indent="-228600" algn="l" rtl="0" eaLnBrk="0" fontAlgn="base" hangingPunct="0">
        <a:spcBef>
          <a:spcPct val="20000"/>
        </a:spcBef>
        <a:spcAft>
          <a:spcPct val="0"/>
        </a:spcAft>
        <a:buChar char="»"/>
        <a:defRPr sz="1600">
          <a:solidFill>
            <a:schemeClr val="tx1"/>
          </a:solidFill>
          <a:latin typeface="+mn-lt"/>
        </a:defRPr>
      </a:lvl5pPr>
      <a:lvl6pPr marL="2514600" indent="-228600" algn="l" rtl="0" eaLnBrk="0" fontAlgn="base" hangingPunct="0">
        <a:spcBef>
          <a:spcPct val="20000"/>
        </a:spcBef>
        <a:spcAft>
          <a:spcPct val="0"/>
        </a:spcAft>
        <a:buChar char="»"/>
        <a:defRPr sz="1600">
          <a:solidFill>
            <a:schemeClr val="tx1"/>
          </a:solidFill>
          <a:latin typeface="+mn-lt"/>
        </a:defRPr>
      </a:lvl6pPr>
      <a:lvl7pPr marL="2971800" indent="-228600" algn="l" rtl="0" eaLnBrk="0" fontAlgn="base" hangingPunct="0">
        <a:spcBef>
          <a:spcPct val="20000"/>
        </a:spcBef>
        <a:spcAft>
          <a:spcPct val="0"/>
        </a:spcAft>
        <a:buChar char="»"/>
        <a:defRPr sz="1600">
          <a:solidFill>
            <a:schemeClr val="tx1"/>
          </a:solidFill>
          <a:latin typeface="+mn-lt"/>
        </a:defRPr>
      </a:lvl7pPr>
      <a:lvl8pPr marL="3429000" indent="-228600" algn="l" rtl="0" eaLnBrk="0" fontAlgn="base" hangingPunct="0">
        <a:spcBef>
          <a:spcPct val="20000"/>
        </a:spcBef>
        <a:spcAft>
          <a:spcPct val="0"/>
        </a:spcAft>
        <a:buChar char="»"/>
        <a:defRPr sz="1600">
          <a:solidFill>
            <a:schemeClr val="tx1"/>
          </a:solidFill>
          <a:latin typeface="+mn-lt"/>
        </a:defRPr>
      </a:lvl8pPr>
      <a:lvl9pPr marL="388620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613105"/>
            <a:ext cx="8229600" cy="543036"/>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314174"/>
            <a:ext cx="8229600" cy="5013739"/>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460435"/>
            <a:ext cx="2133600" cy="261040"/>
          </a:xfrm>
          <a:prstGeom prst="rect">
            <a:avLst/>
          </a:prstGeom>
        </p:spPr>
        <p:txBody>
          <a:bodyPr vert="horz" lIns="91440" tIns="45720" rIns="91440" bIns="45720" rtlCol="0" anchor="ctr"/>
          <a:lstStyle>
            <a:lvl1pPr algn="l">
              <a:defRPr sz="1200">
                <a:solidFill>
                  <a:schemeClr val="tx1">
                    <a:tint val="75000"/>
                  </a:schemeClr>
                </a:solidFill>
              </a:defRPr>
            </a:lvl1pPr>
          </a:lstStyle>
          <a:p>
            <a:pPr defTabSz="457200" eaLnBrk="1" fontAlgn="auto" hangingPunct="1">
              <a:spcBef>
                <a:spcPts val="0"/>
              </a:spcBef>
              <a:spcAft>
                <a:spcPts val="0"/>
              </a:spcAft>
            </a:pPr>
            <a:fld id="{22D10A77-330A-4047-8525-B757989F675E}" type="datetimeFigureOut">
              <a:rPr lang="en-US" smtClean="0">
                <a:solidFill>
                  <a:prstClr val="black">
                    <a:tint val="75000"/>
                  </a:prstClr>
                </a:solidFill>
                <a:latin typeface="Calibri"/>
              </a:rPr>
              <a:pPr defTabSz="457200" eaLnBrk="1" fontAlgn="auto" hangingPunct="1">
                <a:spcBef>
                  <a:spcPts val="0"/>
                </a:spcBef>
                <a:spcAft>
                  <a:spcPts val="0"/>
                </a:spcAft>
              </a:pPr>
              <a:t>5/13/2019</a:t>
            </a:fld>
            <a:endParaRPr lang="en-US" dirty="0">
              <a:solidFill>
                <a:prstClr val="black">
                  <a:tint val="75000"/>
                </a:prstClr>
              </a:solidFill>
              <a:latin typeface="Calibri"/>
            </a:endParaRPr>
          </a:p>
        </p:txBody>
      </p:sp>
      <p:sp>
        <p:nvSpPr>
          <p:cNvPr id="5" name="Footer Placeholder 4"/>
          <p:cNvSpPr>
            <a:spLocks noGrp="1"/>
          </p:cNvSpPr>
          <p:nvPr>
            <p:ph type="ftr" sz="quarter" idx="3"/>
          </p:nvPr>
        </p:nvSpPr>
        <p:spPr>
          <a:xfrm>
            <a:off x="3124200" y="6460435"/>
            <a:ext cx="2895600" cy="261040"/>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457200" eaLnBrk="1" fontAlgn="auto" hangingPunct="1">
              <a:spcBef>
                <a:spcPts val="0"/>
              </a:spcBef>
              <a:spcAft>
                <a:spcPts val="0"/>
              </a:spcAft>
            </a:pPr>
            <a:r>
              <a:rPr lang="en-US" smtClean="0">
                <a:solidFill>
                  <a:prstClr val="black">
                    <a:tint val="75000"/>
                  </a:prstClr>
                </a:solidFill>
                <a:latin typeface="Calibri"/>
              </a:rPr>
              <a:t>Greg White, Timo Korhonen for EPICS V4</a:t>
            </a:r>
            <a:endParaRPr lang="en-US" dirty="0">
              <a:solidFill>
                <a:prstClr val="black">
                  <a:tint val="75000"/>
                </a:prstClr>
              </a:solidFill>
              <a:latin typeface="Calibri"/>
            </a:endParaRPr>
          </a:p>
        </p:txBody>
      </p:sp>
      <p:sp>
        <p:nvSpPr>
          <p:cNvPr id="6" name="Slide Number Placeholder 5"/>
          <p:cNvSpPr>
            <a:spLocks noGrp="1"/>
          </p:cNvSpPr>
          <p:nvPr>
            <p:ph type="sldNum" sz="quarter" idx="4"/>
          </p:nvPr>
        </p:nvSpPr>
        <p:spPr>
          <a:xfrm>
            <a:off x="6553200" y="6460435"/>
            <a:ext cx="2133600" cy="261040"/>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457200" eaLnBrk="1" fontAlgn="auto" hangingPunct="1">
              <a:spcBef>
                <a:spcPts val="0"/>
              </a:spcBef>
              <a:spcAft>
                <a:spcPts val="0"/>
              </a:spcAft>
            </a:pPr>
            <a:fld id="{A433CA8D-977F-BF4F-9ADC-1C1D0ACF65BD}" type="slidenum">
              <a:rPr lang="en-US" smtClean="0">
                <a:solidFill>
                  <a:prstClr val="black">
                    <a:tint val="75000"/>
                  </a:prstClr>
                </a:solidFill>
                <a:latin typeface="Calibri"/>
              </a:rPr>
              <a:pPr defTabSz="457200" eaLnBrk="1" fontAlgn="auto" hangingPunct="1">
                <a:spcBef>
                  <a:spcPts val="0"/>
                </a:spcBef>
                <a:spcAft>
                  <a:spcPts val="0"/>
                </a:spcAft>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274669604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body" idx="1"/>
          </p:nvPr>
        </p:nvSpPr>
        <p:spPr>
          <a:xfrm>
            <a:off x="457200" y="762000"/>
            <a:ext cx="8229600" cy="6019800"/>
          </a:xfrm>
        </p:spPr>
        <p:txBody>
          <a:bodyPr/>
          <a:lstStyle/>
          <a:p>
            <a:pPr marL="228600" indent="-228600"/>
            <a:r>
              <a:rPr lang="en-US" altLang="en-US" sz="2000" dirty="0" err="1" smtClean="0"/>
              <a:t>ca_put_callback</a:t>
            </a:r>
            <a:r>
              <a:rPr lang="en-US" altLang="en-US" sz="2000" dirty="0" smtClean="0"/>
              <a:t> allows Channel Access clients to write to a PV and wait for a callback to indicate that the </a:t>
            </a:r>
            <a:r>
              <a:rPr lang="en-US" altLang="en-US" sz="2000" i="1" dirty="0" smtClean="0"/>
              <a:t>entire operation </a:t>
            </a:r>
            <a:r>
              <a:rPr lang="en-US" altLang="en-US" sz="2000" dirty="0" smtClean="0"/>
              <a:t>is complete</a:t>
            </a:r>
          </a:p>
          <a:p>
            <a:pPr marL="628650" lvl="1" indent="-228600"/>
            <a:r>
              <a:rPr lang="en-US" altLang="en-US" sz="1800" dirty="0" smtClean="0"/>
              <a:t>The record written to and any linked records using DB or FLNK links (not CA links).</a:t>
            </a:r>
          </a:p>
          <a:p>
            <a:pPr marL="228600" indent="-228600"/>
            <a:r>
              <a:rPr lang="en-US" altLang="en-US" sz="2000" dirty="0" smtClean="0"/>
              <a:t>The callback is done when all records have called </a:t>
            </a:r>
            <a:r>
              <a:rPr lang="en-US" altLang="en-US" sz="2000" dirty="0" err="1" smtClean="0"/>
              <a:t>recGblFwdLink</a:t>
            </a:r>
            <a:r>
              <a:rPr lang="en-US" altLang="en-US" sz="2000" dirty="0" smtClean="0"/>
              <a:t>(), normally done at the end of the process() function.</a:t>
            </a:r>
          </a:p>
          <a:p>
            <a:pPr marL="228600" indent="-228600"/>
            <a:r>
              <a:rPr lang="en-US" altLang="en-US" sz="2000" dirty="0" smtClean="0"/>
              <a:t>Use of </a:t>
            </a:r>
            <a:r>
              <a:rPr lang="en-US" altLang="en-US" sz="2000" dirty="0" err="1" smtClean="0"/>
              <a:t>ca_put_callback</a:t>
            </a:r>
            <a:r>
              <a:rPr lang="en-US" altLang="en-US" sz="2000" dirty="0" smtClean="0"/>
              <a:t> eliminates the need for polling to determine when an operation is complete</a:t>
            </a:r>
          </a:p>
          <a:p>
            <a:pPr marL="628650" lvl="1" indent="-228600"/>
            <a:r>
              <a:rPr lang="en-US" altLang="en-US" sz="1800" dirty="0" smtClean="0"/>
              <a:t>Essential for use of EPICS </a:t>
            </a:r>
            <a:r>
              <a:rPr lang="en-US" altLang="en-US" sz="1800" dirty="0" err="1" smtClean="0"/>
              <a:t>sscan</a:t>
            </a:r>
            <a:r>
              <a:rPr lang="en-US" altLang="en-US" sz="1800" dirty="0" smtClean="0"/>
              <a:t> record</a:t>
            </a:r>
          </a:p>
          <a:p>
            <a:pPr marL="228600" indent="-228600"/>
            <a:r>
              <a:rPr lang="en-US" altLang="en-US" sz="2000" dirty="0" smtClean="0"/>
              <a:t>Some </a:t>
            </a:r>
            <a:r>
              <a:rPr lang="en-US" altLang="en-US" sz="2000" dirty="0" err="1" smtClean="0"/>
              <a:t>synApps</a:t>
            </a:r>
            <a:r>
              <a:rPr lang="en-US" altLang="en-US" sz="2000" dirty="0" smtClean="0"/>
              <a:t> records only call </a:t>
            </a:r>
            <a:r>
              <a:rPr lang="en-US" altLang="en-US" sz="2000" dirty="0" err="1" smtClean="0"/>
              <a:t>recGblFwdLink</a:t>
            </a:r>
            <a:r>
              <a:rPr lang="en-US" altLang="en-US" sz="2000" dirty="0" smtClean="0"/>
              <a:t> when their logical operation is complete</a:t>
            </a:r>
          </a:p>
          <a:p>
            <a:pPr marL="1028700" lvl="2"/>
            <a:r>
              <a:rPr lang="en-US" altLang="en-US" sz="1600" dirty="0"/>
              <a:t>m</a:t>
            </a:r>
            <a:r>
              <a:rPr lang="en-US" altLang="en-US" sz="1600" dirty="0" smtClean="0"/>
              <a:t>otor </a:t>
            </a:r>
          </a:p>
          <a:p>
            <a:pPr marL="1028700" lvl="2"/>
            <a:r>
              <a:rPr lang="en-US" altLang="en-US" sz="1600" dirty="0" smtClean="0"/>
              <a:t>scaler</a:t>
            </a:r>
          </a:p>
          <a:p>
            <a:pPr marL="1028700" lvl="2"/>
            <a:r>
              <a:rPr lang="en-US" altLang="en-US" sz="1600" dirty="0" err="1" smtClean="0"/>
              <a:t>mca</a:t>
            </a:r>
            <a:r>
              <a:rPr lang="en-US" altLang="en-US" sz="1600" dirty="0" smtClean="0"/>
              <a:t> </a:t>
            </a:r>
          </a:p>
          <a:p>
            <a:pPr marL="1028700" lvl="2"/>
            <a:r>
              <a:rPr lang="en-US" altLang="en-US" sz="1600" dirty="0" err="1"/>
              <a:t>s</a:t>
            </a:r>
            <a:r>
              <a:rPr lang="en-US" altLang="en-US" sz="1600" dirty="0" err="1" smtClean="0"/>
              <a:t>wait</a:t>
            </a:r>
            <a:r>
              <a:rPr lang="en-US" altLang="en-US" sz="1600" dirty="0" smtClean="0"/>
              <a:t>, </a:t>
            </a:r>
            <a:r>
              <a:rPr lang="en-US" altLang="en-US" sz="1600" dirty="0" err="1" smtClean="0"/>
              <a:t>sseq</a:t>
            </a:r>
            <a:r>
              <a:rPr lang="en-US" altLang="en-US" sz="1600" dirty="0" smtClean="0"/>
              <a:t>, </a:t>
            </a:r>
            <a:r>
              <a:rPr lang="en-US" altLang="en-US" sz="1600" dirty="0" err="1" smtClean="0"/>
              <a:t>sCalcout</a:t>
            </a:r>
            <a:r>
              <a:rPr lang="en-US" altLang="en-US" sz="1600" dirty="0" smtClean="0"/>
              <a:t>, </a:t>
            </a:r>
            <a:r>
              <a:rPr lang="en-US" altLang="en-US" sz="1600" dirty="0" err="1" smtClean="0"/>
              <a:t>aCalcout</a:t>
            </a:r>
            <a:r>
              <a:rPr lang="en-US" altLang="en-US" sz="1600" dirty="0" smtClean="0"/>
              <a:t> (optional wait)</a:t>
            </a:r>
          </a:p>
          <a:p>
            <a:pPr marL="1028700" lvl="2"/>
            <a:r>
              <a:rPr lang="en-US" altLang="en-US" sz="1600" dirty="0" smtClean="0"/>
              <a:t>busy</a:t>
            </a:r>
            <a:endParaRPr lang="en-US" altLang="en-US" sz="1600" dirty="0" smtClean="0"/>
          </a:p>
        </p:txBody>
      </p:sp>
      <p:sp>
        <p:nvSpPr>
          <p:cNvPr id="3075" name="Rectangle 3"/>
          <p:cNvSpPr>
            <a:spLocks noGrp="1" noChangeArrowheads="1"/>
          </p:cNvSpPr>
          <p:nvPr>
            <p:ph type="title"/>
          </p:nvPr>
        </p:nvSpPr>
        <p:spPr>
          <a:xfrm>
            <a:off x="304800" y="152400"/>
            <a:ext cx="8153400" cy="457200"/>
          </a:xfrm>
        </p:spPr>
        <p:txBody>
          <a:bodyPr/>
          <a:lstStyle/>
          <a:p>
            <a:r>
              <a:rPr lang="en-US" altLang="en-US" b="1" dirty="0" smtClean="0">
                <a:solidFill>
                  <a:srgbClr val="0066FF"/>
                </a:solidFill>
              </a:rPr>
              <a:t>Support for </a:t>
            </a:r>
            <a:r>
              <a:rPr lang="en-US" altLang="en-US" b="1" dirty="0" err="1" smtClean="0">
                <a:solidFill>
                  <a:srgbClr val="0066FF"/>
                </a:solidFill>
              </a:rPr>
              <a:t>ca_put_callback</a:t>
            </a:r>
            <a:r>
              <a:rPr lang="en-US" altLang="en-US" b="1" dirty="0" smtClean="0">
                <a:solidFill>
                  <a:srgbClr val="0066FF"/>
                </a:solidFill>
              </a:rPr>
              <a:t> in </a:t>
            </a:r>
            <a:r>
              <a:rPr lang="en-US" altLang="en-US" b="1" dirty="0" err="1" smtClean="0">
                <a:solidFill>
                  <a:srgbClr val="0066FF"/>
                </a:solidFill>
              </a:rPr>
              <a:t>synApps</a:t>
            </a:r>
            <a:endParaRPr lang="en-US" altLang="en-US" b="1" dirty="0" smtClean="0">
              <a:solidFill>
                <a:srgbClr val="0066FF"/>
              </a:solidFill>
            </a:endParaRPr>
          </a:p>
        </p:txBody>
      </p:sp>
    </p:spTree>
    <p:extLst>
      <p:ext uri="{BB962C8B-B14F-4D97-AF65-F5344CB8AC3E}">
        <p14:creationId xmlns:p14="http://schemas.microsoft.com/office/powerpoint/2010/main" val="187147024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body" idx="1"/>
          </p:nvPr>
        </p:nvSpPr>
        <p:spPr>
          <a:xfrm>
            <a:off x="457200" y="1143000"/>
            <a:ext cx="8229600" cy="4419600"/>
          </a:xfrm>
        </p:spPr>
        <p:txBody>
          <a:bodyPr/>
          <a:lstStyle/>
          <a:p>
            <a:pPr marL="228600" indent="-228600"/>
            <a:r>
              <a:rPr lang="en-US" altLang="en-US" dirty="0" smtClean="0"/>
              <a:t>Identical to </a:t>
            </a:r>
            <a:r>
              <a:rPr lang="en-US" altLang="en-US" dirty="0" err="1" smtClean="0"/>
              <a:t>bo</a:t>
            </a:r>
            <a:r>
              <a:rPr lang="en-US" altLang="en-US" dirty="0" smtClean="0"/>
              <a:t> record with 1 exception</a:t>
            </a:r>
          </a:p>
          <a:p>
            <a:pPr marL="228600" indent="-228600"/>
            <a:r>
              <a:rPr lang="en-US" altLang="en-US" dirty="0" smtClean="0"/>
              <a:t>It only calls </a:t>
            </a:r>
            <a:r>
              <a:rPr lang="en-US" altLang="en-US" dirty="0" err="1" smtClean="0"/>
              <a:t>recGblFwdLink</a:t>
            </a:r>
            <a:r>
              <a:rPr lang="en-US" altLang="en-US" dirty="0" smtClean="0"/>
              <a:t>() when the VAL field changes from 1 to 0</a:t>
            </a:r>
          </a:p>
          <a:p>
            <a:pPr marL="228600" indent="-228600"/>
            <a:r>
              <a:rPr lang="en-US" altLang="en-US" dirty="0" smtClean="0"/>
              <a:t>Can be used in EPICS databases to signal completion with </a:t>
            </a:r>
            <a:r>
              <a:rPr lang="en-US" altLang="en-US" dirty="0" err="1" smtClean="0"/>
              <a:t>ca_put_callback</a:t>
            </a:r>
            <a:r>
              <a:rPr lang="en-US" altLang="en-US" dirty="0" smtClean="0"/>
              <a:t>() when not using the records on the previous slide.</a:t>
            </a:r>
          </a:p>
          <a:p>
            <a:pPr marL="228600" indent="-228600"/>
            <a:r>
              <a:rPr lang="en-US" altLang="en-US" dirty="0" smtClean="0"/>
              <a:t>Writes to the busy record can be from</a:t>
            </a:r>
          </a:p>
          <a:p>
            <a:pPr marL="628650" lvl="1" indent="-228600"/>
            <a:r>
              <a:rPr lang="en-US" altLang="en-US" dirty="0" smtClean="0"/>
              <a:t>Channel Access</a:t>
            </a:r>
          </a:p>
          <a:p>
            <a:pPr marL="628650" lvl="1" indent="-228600"/>
            <a:r>
              <a:rPr lang="en-US" altLang="en-US" dirty="0" smtClean="0"/>
              <a:t>Links in other records in </a:t>
            </a:r>
            <a:r>
              <a:rPr lang="en-US" altLang="en-US" dirty="0" smtClean="0"/>
              <a:t>the database</a:t>
            </a:r>
          </a:p>
          <a:p>
            <a:pPr marL="628650" lvl="1" indent="-228600"/>
            <a:r>
              <a:rPr lang="en-US" altLang="en-US" dirty="0" smtClean="0"/>
              <a:t>C/C++ c</a:t>
            </a:r>
            <a:r>
              <a:rPr lang="en-US" altLang="en-US" dirty="0" smtClean="0"/>
              <a:t>allbacks from </a:t>
            </a:r>
            <a:r>
              <a:rPr lang="en-US" altLang="en-US" dirty="0" err="1" smtClean="0"/>
              <a:t>asyn</a:t>
            </a:r>
            <a:r>
              <a:rPr lang="en-US" altLang="en-US" dirty="0" smtClean="0"/>
              <a:t> drivers and </a:t>
            </a:r>
            <a:r>
              <a:rPr lang="en-US" altLang="en-US" dirty="0" err="1" smtClean="0"/>
              <a:t>asyn</a:t>
            </a:r>
            <a:r>
              <a:rPr lang="en-US" altLang="en-US" dirty="0" smtClean="0"/>
              <a:t> device support</a:t>
            </a:r>
            <a:endParaRPr lang="en-US" altLang="en-US" dirty="0" smtClean="0"/>
          </a:p>
        </p:txBody>
      </p:sp>
      <p:sp>
        <p:nvSpPr>
          <p:cNvPr id="3075" name="Rectangle 3"/>
          <p:cNvSpPr>
            <a:spLocks noGrp="1" noChangeArrowheads="1"/>
          </p:cNvSpPr>
          <p:nvPr>
            <p:ph type="title"/>
          </p:nvPr>
        </p:nvSpPr>
        <p:spPr>
          <a:xfrm>
            <a:off x="685800" y="381000"/>
            <a:ext cx="7772400" cy="533400"/>
          </a:xfrm>
        </p:spPr>
        <p:txBody>
          <a:bodyPr/>
          <a:lstStyle/>
          <a:p>
            <a:r>
              <a:rPr lang="en-US" altLang="en-US" sz="4000" b="1" dirty="0" smtClean="0">
                <a:solidFill>
                  <a:srgbClr val="0066FF"/>
                </a:solidFill>
              </a:rPr>
              <a:t>Busy record</a:t>
            </a:r>
            <a:endParaRPr lang="en-US" altLang="en-US" sz="4000" b="1" dirty="0" smtClean="0">
              <a:solidFill>
                <a:srgbClr val="0066FF"/>
              </a:solidFill>
            </a:endParaRPr>
          </a:p>
        </p:txBody>
      </p:sp>
    </p:spTree>
    <p:extLst>
      <p:ext uri="{BB962C8B-B14F-4D97-AF65-F5344CB8AC3E}">
        <p14:creationId xmlns:p14="http://schemas.microsoft.com/office/powerpoint/2010/main" val="136418556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body" idx="1"/>
          </p:nvPr>
        </p:nvSpPr>
        <p:spPr>
          <a:xfrm>
            <a:off x="251298" y="457200"/>
            <a:ext cx="8458200" cy="4419600"/>
          </a:xfrm>
        </p:spPr>
        <p:txBody>
          <a:bodyPr/>
          <a:lstStyle/>
          <a:p>
            <a:pPr marL="0" indent="0">
              <a:buNone/>
            </a:pPr>
            <a:r>
              <a:rPr lang="en-US" altLang="en-US" sz="1400" dirty="0">
                <a:solidFill>
                  <a:srgbClr val="0066FF"/>
                </a:solidFill>
              </a:rPr>
              <a:t># This is the energy PV to write to with </a:t>
            </a:r>
            <a:r>
              <a:rPr lang="en-US" altLang="en-US" sz="1400" dirty="0" err="1">
                <a:solidFill>
                  <a:srgbClr val="0066FF"/>
                </a:solidFill>
              </a:rPr>
              <a:t>ca_put_callback</a:t>
            </a:r>
            <a:endParaRPr lang="en-US" altLang="en-US" sz="1400" dirty="0">
              <a:solidFill>
                <a:srgbClr val="0066FF"/>
              </a:solidFill>
            </a:endParaRPr>
          </a:p>
          <a:p>
            <a:pPr marL="0" indent="0">
              <a:buNone/>
            </a:pPr>
            <a:r>
              <a:rPr lang="en-US" altLang="en-US" sz="1400" dirty="0" smtClean="0"/>
              <a:t>record(</a:t>
            </a:r>
            <a:r>
              <a:rPr lang="en-US" altLang="en-US" sz="1400" dirty="0" err="1" smtClean="0"/>
              <a:t>ao</a:t>
            </a:r>
            <a:r>
              <a:rPr lang="en-US" altLang="en-US" sz="1400" dirty="0"/>
              <a:t>,"$(P)ID$(xx)_energy") </a:t>
            </a:r>
            <a:r>
              <a:rPr lang="en-US" altLang="en-US" sz="1400" dirty="0" smtClean="0"/>
              <a:t>{	</a:t>
            </a:r>
            <a:br>
              <a:rPr lang="en-US" altLang="en-US" sz="1400" dirty="0" smtClean="0"/>
            </a:br>
            <a:r>
              <a:rPr lang="en-US" altLang="en-US" sz="1400" dirty="0" smtClean="0"/>
              <a:t>    field(FLNK</a:t>
            </a:r>
            <a:r>
              <a:rPr lang="en-US" altLang="en-US" sz="1400" dirty="0"/>
              <a:t>,"$(P)ID$(xx)_</a:t>
            </a:r>
            <a:r>
              <a:rPr lang="en-US" altLang="en-US" sz="1400" dirty="0" err="1"/>
              <a:t>busyOn.VAL</a:t>
            </a:r>
            <a:r>
              <a:rPr lang="en-US" altLang="en-US" sz="1400" dirty="0"/>
              <a:t>  PP MS")</a:t>
            </a:r>
          </a:p>
          <a:p>
            <a:pPr marL="0" indent="0">
              <a:buNone/>
            </a:pPr>
            <a:r>
              <a:rPr lang="en-US" altLang="en-US" sz="1400" dirty="0" smtClean="0"/>
              <a:t>}</a:t>
            </a:r>
            <a:endParaRPr lang="en-US" altLang="en-US" sz="1400" dirty="0"/>
          </a:p>
          <a:p>
            <a:pPr marL="0" indent="0">
              <a:buNone/>
            </a:pPr>
            <a:r>
              <a:rPr lang="en-US" altLang="en-US" sz="1400" dirty="0">
                <a:solidFill>
                  <a:srgbClr val="0066FF"/>
                </a:solidFill>
              </a:rPr>
              <a:t># This sets the busy record to 1 and forward links to record that sets energy </a:t>
            </a:r>
            <a:endParaRPr lang="en-US" altLang="en-US" sz="1400" dirty="0" smtClean="0">
              <a:solidFill>
                <a:srgbClr val="0066FF"/>
              </a:solidFill>
            </a:endParaRPr>
          </a:p>
          <a:p>
            <a:pPr marL="0" indent="0">
              <a:buNone/>
            </a:pPr>
            <a:r>
              <a:rPr lang="en-US" altLang="en-US" sz="1400" dirty="0" smtClean="0"/>
              <a:t>record(</a:t>
            </a:r>
            <a:r>
              <a:rPr lang="en-US" altLang="en-US" sz="1400" dirty="0" err="1" smtClean="0"/>
              <a:t>bo</a:t>
            </a:r>
            <a:r>
              <a:rPr lang="en-US" altLang="en-US" sz="1400" dirty="0"/>
              <a:t>,"$(P)ID$(xx)_</a:t>
            </a:r>
            <a:r>
              <a:rPr lang="en-US" altLang="en-US" sz="1400" dirty="0" err="1"/>
              <a:t>busyOn</a:t>
            </a:r>
            <a:r>
              <a:rPr lang="en-US" altLang="en-US" sz="1400" dirty="0"/>
              <a:t>") </a:t>
            </a:r>
            <a:r>
              <a:rPr lang="en-US" altLang="en-US" sz="1400" dirty="0" smtClean="0"/>
              <a:t>{	</a:t>
            </a:r>
          </a:p>
          <a:p>
            <a:pPr marL="0" indent="0">
              <a:buNone/>
            </a:pPr>
            <a:r>
              <a:rPr lang="en-US" altLang="en-US" sz="1400" dirty="0"/>
              <a:t> </a:t>
            </a:r>
            <a:r>
              <a:rPr lang="en-US" altLang="en-US" sz="1400" dirty="0" smtClean="0"/>
              <a:t>   field(DOL</a:t>
            </a:r>
            <a:r>
              <a:rPr lang="en-US" altLang="en-US" sz="1400" dirty="0"/>
              <a:t>,"1")</a:t>
            </a:r>
          </a:p>
          <a:p>
            <a:pPr marL="0" indent="0">
              <a:buNone/>
            </a:pPr>
            <a:r>
              <a:rPr lang="en-US" altLang="en-US" sz="1400" dirty="0" smtClean="0"/>
              <a:t>    field(OUT</a:t>
            </a:r>
            <a:r>
              <a:rPr lang="en-US" altLang="en-US" sz="1400" dirty="0"/>
              <a:t>,"$(P)ID$(xx)_</a:t>
            </a:r>
            <a:r>
              <a:rPr lang="en-US" altLang="en-US" sz="1400" dirty="0" err="1"/>
              <a:t>busy.VAL</a:t>
            </a:r>
            <a:r>
              <a:rPr lang="en-US" altLang="en-US" sz="1400" dirty="0"/>
              <a:t>  PP MS")</a:t>
            </a:r>
          </a:p>
          <a:p>
            <a:pPr marL="0" indent="0">
              <a:buNone/>
            </a:pPr>
            <a:r>
              <a:rPr lang="en-US" altLang="en-US" sz="1400" dirty="0" smtClean="0"/>
              <a:t>    field(FLNK</a:t>
            </a:r>
            <a:r>
              <a:rPr lang="en-US" altLang="en-US" sz="1400" dirty="0"/>
              <a:t>,"$(P)ID$(xx)_</a:t>
            </a:r>
            <a:r>
              <a:rPr lang="en-US" altLang="en-US" sz="1400" dirty="0" err="1"/>
              <a:t>energyPut.VAL</a:t>
            </a:r>
            <a:r>
              <a:rPr lang="en-US" altLang="en-US" sz="1400" dirty="0"/>
              <a:t>  PP MS")</a:t>
            </a:r>
          </a:p>
          <a:p>
            <a:pPr marL="0" indent="0">
              <a:buNone/>
            </a:pPr>
            <a:r>
              <a:rPr lang="en-US" altLang="en-US" sz="1400" dirty="0" smtClean="0"/>
              <a:t>}</a:t>
            </a:r>
          </a:p>
          <a:p>
            <a:pPr marL="0" indent="0">
              <a:buNone/>
            </a:pPr>
            <a:r>
              <a:rPr lang="en-US" altLang="en-US" sz="1400" dirty="0">
                <a:solidFill>
                  <a:srgbClr val="0066FF"/>
                </a:solidFill>
              </a:rPr>
              <a:t># This is the busy record</a:t>
            </a:r>
          </a:p>
          <a:p>
            <a:pPr marL="0" indent="0">
              <a:buNone/>
            </a:pPr>
            <a:r>
              <a:rPr lang="en-US" altLang="en-US" sz="1400" dirty="0" smtClean="0"/>
              <a:t>record(busy</a:t>
            </a:r>
            <a:r>
              <a:rPr lang="en-US" altLang="en-US" sz="1400" dirty="0"/>
              <a:t>,"$(P)ID$(xx)_busy") { </a:t>
            </a:r>
            <a:endParaRPr lang="en-US" altLang="en-US" sz="1400" dirty="0" smtClean="0"/>
          </a:p>
          <a:p>
            <a:pPr marL="0" indent="0">
              <a:buNone/>
            </a:pPr>
            <a:r>
              <a:rPr lang="en-US" altLang="en-US" sz="1400" dirty="0" smtClean="0"/>
              <a:t>}</a:t>
            </a:r>
          </a:p>
          <a:p>
            <a:pPr marL="0" indent="0">
              <a:buNone/>
            </a:pPr>
            <a:r>
              <a:rPr lang="en-US" altLang="en-US" sz="1400" dirty="0" smtClean="0">
                <a:solidFill>
                  <a:srgbClr val="0066FF"/>
                </a:solidFill>
              </a:rPr>
              <a:t># </a:t>
            </a:r>
            <a:r>
              <a:rPr lang="en-US" altLang="en-US" sz="1400" dirty="0">
                <a:solidFill>
                  <a:srgbClr val="0066FF"/>
                </a:solidFill>
              </a:rPr>
              <a:t>This fetches the value from _energy and writes the value to the ID control</a:t>
            </a:r>
            <a:endParaRPr lang="en-US" altLang="en-US" sz="1400" dirty="0"/>
          </a:p>
          <a:p>
            <a:pPr marL="0" indent="0">
              <a:buNone/>
            </a:pPr>
            <a:r>
              <a:rPr lang="en-US" altLang="en-US" sz="1400" dirty="0" smtClean="0"/>
              <a:t>record(</a:t>
            </a:r>
            <a:r>
              <a:rPr lang="en-US" altLang="en-US" sz="1400" dirty="0" err="1" smtClean="0"/>
              <a:t>ao</a:t>
            </a:r>
            <a:r>
              <a:rPr lang="en-US" altLang="en-US" sz="1400" dirty="0"/>
              <a:t>,"$(P)ID$(xx)_</a:t>
            </a:r>
            <a:r>
              <a:rPr lang="en-US" altLang="en-US" sz="1400" dirty="0" err="1"/>
              <a:t>energyPut</a:t>
            </a:r>
            <a:r>
              <a:rPr lang="en-US" altLang="en-US" sz="1400" dirty="0"/>
              <a:t>") </a:t>
            </a:r>
            <a:r>
              <a:rPr lang="en-US" altLang="en-US" sz="1400" dirty="0" smtClean="0"/>
              <a:t>{  </a:t>
            </a:r>
            <a:endParaRPr lang="en-US" altLang="en-US" sz="1400" dirty="0">
              <a:solidFill>
                <a:srgbClr val="0066FF"/>
              </a:solidFill>
            </a:endParaRPr>
          </a:p>
          <a:p>
            <a:pPr marL="0" indent="0">
              <a:buNone/>
            </a:pPr>
            <a:r>
              <a:rPr lang="en-US" altLang="en-US" sz="1400" dirty="0" smtClean="0"/>
              <a:t>    field(OMSL</a:t>
            </a:r>
            <a:r>
              <a:rPr lang="en-US" altLang="en-US" sz="1400" dirty="0"/>
              <a:t>,"</a:t>
            </a:r>
            <a:r>
              <a:rPr lang="en-US" altLang="en-US" sz="1400" dirty="0" err="1"/>
              <a:t>closed_loop</a:t>
            </a:r>
            <a:r>
              <a:rPr lang="en-US" altLang="en-US" sz="1400" dirty="0"/>
              <a:t>")</a:t>
            </a:r>
          </a:p>
          <a:p>
            <a:pPr marL="0" indent="0">
              <a:buNone/>
            </a:pPr>
            <a:r>
              <a:rPr lang="en-US" altLang="en-US" sz="1400" dirty="0" smtClean="0"/>
              <a:t>    field(DOL</a:t>
            </a:r>
            <a:r>
              <a:rPr lang="en-US" altLang="en-US" sz="1400" dirty="0"/>
              <a:t>,"$(P)ID$(xx)_</a:t>
            </a:r>
            <a:r>
              <a:rPr lang="en-US" altLang="en-US" sz="1400" dirty="0" err="1"/>
              <a:t>energy.VAL</a:t>
            </a:r>
            <a:r>
              <a:rPr lang="en-US" altLang="en-US" sz="1400" dirty="0"/>
              <a:t>  NPP NMS")</a:t>
            </a:r>
          </a:p>
          <a:p>
            <a:pPr marL="0" indent="0">
              <a:buNone/>
            </a:pPr>
            <a:r>
              <a:rPr lang="en-US" altLang="en-US" sz="1400" dirty="0" smtClean="0"/>
              <a:t>    field(OUT</a:t>
            </a:r>
            <a:r>
              <a:rPr lang="en-US" altLang="en-US" sz="1400" dirty="0"/>
              <a:t>,"ID$(xx):</a:t>
            </a:r>
            <a:r>
              <a:rPr lang="en-US" altLang="en-US" sz="1400" dirty="0" err="1"/>
              <a:t>ScanEnergy.VAL</a:t>
            </a:r>
            <a:r>
              <a:rPr lang="en-US" altLang="en-US" sz="1400" dirty="0"/>
              <a:t>  PP MS")</a:t>
            </a:r>
          </a:p>
          <a:p>
            <a:pPr marL="0" indent="0">
              <a:buNone/>
            </a:pPr>
            <a:r>
              <a:rPr lang="en-US" altLang="en-US" sz="1400" dirty="0" smtClean="0"/>
              <a:t>}</a:t>
            </a:r>
          </a:p>
          <a:p>
            <a:pPr marL="0" indent="0">
              <a:buNone/>
            </a:pPr>
            <a:r>
              <a:rPr lang="en-US" altLang="en-US" sz="1400" dirty="0">
                <a:solidFill>
                  <a:srgbClr val="0066FF"/>
                </a:solidFill>
              </a:rPr>
              <a:t># This monitors the Busy field of the ID control and writes it to busy record</a:t>
            </a:r>
          </a:p>
          <a:p>
            <a:pPr marL="0" indent="0">
              <a:buNone/>
            </a:pPr>
            <a:r>
              <a:rPr lang="en-US" altLang="en-US" sz="1400" dirty="0" smtClean="0"/>
              <a:t>record(</a:t>
            </a:r>
            <a:r>
              <a:rPr lang="en-US" altLang="en-US" sz="1400" dirty="0" err="1" smtClean="0"/>
              <a:t>bo</a:t>
            </a:r>
            <a:r>
              <a:rPr lang="en-US" altLang="en-US" sz="1400" dirty="0"/>
              <a:t>,"$(P)ID$(xx)_</a:t>
            </a:r>
            <a:r>
              <a:rPr lang="en-US" altLang="en-US" sz="1400" dirty="0" err="1"/>
              <a:t>copyBusy</a:t>
            </a:r>
            <a:r>
              <a:rPr lang="en-US" altLang="en-US" sz="1400" dirty="0"/>
              <a:t>") </a:t>
            </a:r>
            <a:r>
              <a:rPr lang="en-US" altLang="en-US" sz="1400" dirty="0" smtClean="0"/>
              <a:t>{	</a:t>
            </a:r>
          </a:p>
          <a:p>
            <a:pPr marL="0" indent="0">
              <a:buNone/>
            </a:pPr>
            <a:r>
              <a:rPr lang="en-US" altLang="en-US" sz="1400" dirty="0" smtClean="0"/>
              <a:t>    field(OMSL</a:t>
            </a:r>
            <a:r>
              <a:rPr lang="en-US" altLang="en-US" sz="1400" dirty="0"/>
              <a:t>,"</a:t>
            </a:r>
            <a:r>
              <a:rPr lang="en-US" altLang="en-US" sz="1400" dirty="0" err="1"/>
              <a:t>closed_loop</a:t>
            </a:r>
            <a:r>
              <a:rPr lang="en-US" altLang="en-US" sz="1400" dirty="0" smtClean="0"/>
              <a:t>")</a:t>
            </a:r>
          </a:p>
          <a:p>
            <a:pPr marL="0" indent="0">
              <a:buNone/>
            </a:pPr>
            <a:r>
              <a:rPr lang="en-US" altLang="en-US" sz="1400" dirty="0"/>
              <a:t> </a:t>
            </a:r>
            <a:r>
              <a:rPr lang="en-US" altLang="en-US" sz="1400" dirty="0" smtClean="0"/>
              <a:t>   field(DOL</a:t>
            </a:r>
            <a:r>
              <a:rPr lang="en-US" altLang="en-US" sz="1400" dirty="0"/>
              <a:t>,"ID$(xx):</a:t>
            </a:r>
            <a:r>
              <a:rPr lang="en-US" altLang="en-US" sz="1400" dirty="0" err="1"/>
              <a:t>Busy.VAL</a:t>
            </a:r>
            <a:r>
              <a:rPr lang="en-US" altLang="en-US" sz="1400" dirty="0"/>
              <a:t>  CP MS")</a:t>
            </a:r>
          </a:p>
          <a:p>
            <a:pPr marL="0" indent="0">
              <a:buNone/>
            </a:pPr>
            <a:r>
              <a:rPr lang="en-US" altLang="en-US" sz="1400" dirty="0" smtClean="0"/>
              <a:t>    field(OUT</a:t>
            </a:r>
            <a:r>
              <a:rPr lang="en-US" altLang="en-US" sz="1400" dirty="0"/>
              <a:t>,"$(P)ID$(xx)_</a:t>
            </a:r>
            <a:r>
              <a:rPr lang="en-US" altLang="en-US" sz="1400" dirty="0" err="1"/>
              <a:t>busy.VAL</a:t>
            </a:r>
            <a:r>
              <a:rPr lang="en-US" altLang="en-US" sz="1400" dirty="0"/>
              <a:t>  CA MS")</a:t>
            </a:r>
          </a:p>
          <a:p>
            <a:pPr marL="0" indent="0">
              <a:buNone/>
            </a:pPr>
            <a:r>
              <a:rPr lang="en-US" altLang="en-US" sz="1400" dirty="0"/>
              <a:t>}</a:t>
            </a:r>
          </a:p>
          <a:p>
            <a:pPr marL="0" indent="0">
              <a:buNone/>
            </a:pPr>
            <a:endParaRPr lang="en-US" altLang="en-US" sz="1400" dirty="0"/>
          </a:p>
          <a:p>
            <a:pPr marL="0" indent="0">
              <a:buNone/>
            </a:pPr>
            <a:endParaRPr lang="en-US" altLang="en-US" sz="1400" dirty="0" smtClean="0"/>
          </a:p>
        </p:txBody>
      </p:sp>
      <p:sp>
        <p:nvSpPr>
          <p:cNvPr id="3075" name="Rectangle 3"/>
          <p:cNvSpPr>
            <a:spLocks noGrp="1" noChangeArrowheads="1"/>
          </p:cNvSpPr>
          <p:nvPr>
            <p:ph type="title"/>
          </p:nvPr>
        </p:nvSpPr>
        <p:spPr>
          <a:xfrm>
            <a:off x="228600" y="0"/>
            <a:ext cx="8763000" cy="457200"/>
          </a:xfrm>
        </p:spPr>
        <p:txBody>
          <a:bodyPr/>
          <a:lstStyle/>
          <a:p>
            <a:r>
              <a:rPr lang="en-US" altLang="en-US" sz="2400" b="1" dirty="0" smtClean="0">
                <a:solidFill>
                  <a:srgbClr val="0066FF"/>
                </a:solidFill>
              </a:rPr>
              <a:t>Example: Write to </a:t>
            </a:r>
            <a:r>
              <a:rPr lang="en-US" altLang="en-US" sz="2400" b="1" dirty="0" err="1" smtClean="0">
                <a:solidFill>
                  <a:srgbClr val="0066FF"/>
                </a:solidFill>
              </a:rPr>
              <a:t>undulator</a:t>
            </a:r>
            <a:r>
              <a:rPr lang="en-US" altLang="en-US" sz="2400" b="1" dirty="0" smtClean="0">
                <a:solidFill>
                  <a:srgbClr val="0066FF"/>
                </a:solidFill>
              </a:rPr>
              <a:t> energy, wait for completion</a:t>
            </a:r>
            <a:endParaRPr lang="en-US" altLang="en-US" sz="2400" b="1" dirty="0" smtClean="0">
              <a:solidFill>
                <a:srgbClr val="0066FF"/>
              </a:solidFill>
            </a:endParaRPr>
          </a:p>
        </p:txBody>
      </p:sp>
    </p:spTree>
    <p:extLst>
      <p:ext uri="{BB962C8B-B14F-4D97-AF65-F5344CB8AC3E}">
        <p14:creationId xmlns:p14="http://schemas.microsoft.com/office/powerpoint/2010/main" val="67899015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body" idx="1"/>
          </p:nvPr>
        </p:nvSpPr>
        <p:spPr>
          <a:xfrm>
            <a:off x="251298" y="457200"/>
            <a:ext cx="8458200" cy="6400800"/>
          </a:xfrm>
        </p:spPr>
        <p:txBody>
          <a:bodyPr/>
          <a:lstStyle/>
          <a:p>
            <a:pPr marL="0" indent="0">
              <a:buNone/>
            </a:pPr>
            <a:r>
              <a:rPr lang="en-US" altLang="en-US" sz="1200" b="1" dirty="0" smtClean="0">
                <a:latin typeface="Courier New" panose="02070309020205020404" pitchFamily="49" charset="0"/>
                <a:cs typeface="Courier New" panose="02070309020205020404" pitchFamily="49" charset="0"/>
              </a:rPr>
              <a:t>record(</a:t>
            </a:r>
            <a:r>
              <a:rPr lang="en-US" altLang="en-US" sz="1200" b="1" dirty="0" err="1" smtClean="0">
                <a:latin typeface="Courier New" panose="02070309020205020404" pitchFamily="49" charset="0"/>
                <a:cs typeface="Courier New" panose="02070309020205020404" pitchFamily="49" charset="0"/>
              </a:rPr>
              <a:t>bo</a:t>
            </a:r>
            <a:r>
              <a:rPr lang="en-US" altLang="en-US" sz="1200" b="1" dirty="0">
                <a:latin typeface="Courier New" panose="02070309020205020404" pitchFamily="49" charset="0"/>
                <a:cs typeface="Courier New" panose="02070309020205020404" pitchFamily="49" charset="0"/>
              </a:rPr>
              <a:t>, "$(P)$(R)Acquire") {</a:t>
            </a:r>
          </a:p>
          <a:p>
            <a:pPr marL="0" indent="0">
              <a:buNone/>
            </a:pPr>
            <a:r>
              <a:rPr lang="en-US" altLang="en-US" sz="1200" b="1" dirty="0">
                <a:latin typeface="Courier New" panose="02070309020205020404" pitchFamily="49" charset="0"/>
                <a:cs typeface="Courier New" panose="02070309020205020404" pitchFamily="49" charset="0"/>
              </a:rPr>
              <a:t>   field(DTYP, "asynInt32")</a:t>
            </a:r>
          </a:p>
          <a:p>
            <a:pPr marL="0" indent="0">
              <a:buNone/>
            </a:pPr>
            <a:r>
              <a:rPr lang="en-US" altLang="en-US" sz="1200" b="1" dirty="0">
                <a:latin typeface="Courier New" panose="02070309020205020404" pitchFamily="49" charset="0"/>
                <a:cs typeface="Courier New" panose="02070309020205020404" pitchFamily="49" charset="0"/>
              </a:rPr>
              <a:t>   field(OUT, "@</a:t>
            </a:r>
            <a:r>
              <a:rPr lang="en-US" altLang="en-US" sz="1200" b="1" dirty="0" err="1">
                <a:latin typeface="Courier New" panose="02070309020205020404" pitchFamily="49" charset="0"/>
                <a:cs typeface="Courier New" panose="02070309020205020404" pitchFamily="49" charset="0"/>
              </a:rPr>
              <a:t>asyn</a:t>
            </a:r>
            <a:r>
              <a:rPr lang="en-US" altLang="en-US" sz="1200" b="1" dirty="0">
                <a:latin typeface="Courier New" panose="02070309020205020404" pitchFamily="49" charset="0"/>
                <a:cs typeface="Courier New" panose="02070309020205020404" pitchFamily="49" charset="0"/>
              </a:rPr>
              <a:t>($(PORT),$(ADDR=0),$(TIMEOUT=1))ACQUIRE")</a:t>
            </a:r>
          </a:p>
          <a:p>
            <a:pPr marL="0" indent="0">
              <a:buNone/>
            </a:pPr>
            <a:r>
              <a:rPr lang="en-US" altLang="en-US" sz="1200" b="1" dirty="0" smtClean="0">
                <a:latin typeface="Courier New" panose="02070309020205020404" pitchFamily="49" charset="0"/>
                <a:cs typeface="Courier New" panose="02070309020205020404" pitchFamily="49" charset="0"/>
              </a:rPr>
              <a:t>   field(FLNK</a:t>
            </a:r>
            <a:r>
              <a:rPr lang="en-US" altLang="en-US" sz="1200" b="1" dirty="0">
                <a:latin typeface="Courier New" panose="02070309020205020404" pitchFamily="49" charset="0"/>
                <a:cs typeface="Courier New" panose="02070309020205020404" pitchFamily="49" charset="0"/>
              </a:rPr>
              <a:t>, "$(P)$(R)</a:t>
            </a:r>
            <a:r>
              <a:rPr lang="en-US" altLang="en-US" sz="1200" b="1" dirty="0" err="1">
                <a:latin typeface="Courier New" panose="02070309020205020404" pitchFamily="49" charset="0"/>
                <a:cs typeface="Courier New" panose="02070309020205020404" pitchFamily="49" charset="0"/>
              </a:rPr>
              <a:t>SetAcquireBusy</a:t>
            </a:r>
            <a:r>
              <a:rPr lang="en-US" altLang="en-US" sz="1200" b="1" dirty="0">
                <a:latin typeface="Courier New" panose="02070309020205020404" pitchFamily="49" charset="0"/>
                <a:cs typeface="Courier New" panose="02070309020205020404" pitchFamily="49" charset="0"/>
              </a:rPr>
              <a:t>")</a:t>
            </a:r>
          </a:p>
          <a:p>
            <a:pPr marL="0" indent="0">
              <a:buNone/>
            </a:pPr>
            <a:r>
              <a:rPr lang="en-US" altLang="en-US" sz="1200" b="1" dirty="0">
                <a:latin typeface="Courier New" panose="02070309020205020404" pitchFamily="49" charset="0"/>
                <a:cs typeface="Courier New" panose="02070309020205020404" pitchFamily="49" charset="0"/>
              </a:rPr>
              <a:t>   info(</a:t>
            </a:r>
            <a:r>
              <a:rPr lang="en-US" altLang="en-US" sz="1200" b="1" dirty="0" err="1">
                <a:latin typeface="Courier New" panose="02070309020205020404" pitchFamily="49" charset="0"/>
                <a:cs typeface="Courier New" panose="02070309020205020404" pitchFamily="49" charset="0"/>
              </a:rPr>
              <a:t>asyn:READBACK</a:t>
            </a:r>
            <a:r>
              <a:rPr lang="en-US" altLang="en-US" sz="1200" b="1" dirty="0">
                <a:latin typeface="Courier New" panose="02070309020205020404" pitchFamily="49" charset="0"/>
                <a:cs typeface="Courier New" panose="02070309020205020404" pitchFamily="49" charset="0"/>
              </a:rPr>
              <a:t>, "1")</a:t>
            </a:r>
          </a:p>
          <a:p>
            <a:pPr marL="0" indent="0">
              <a:buNone/>
            </a:pPr>
            <a:r>
              <a:rPr lang="en-US" altLang="en-US" sz="1200" b="1" dirty="0">
                <a:latin typeface="Courier New" panose="02070309020205020404" pitchFamily="49" charset="0"/>
                <a:cs typeface="Courier New" panose="02070309020205020404" pitchFamily="49" charset="0"/>
              </a:rPr>
              <a:t>}</a:t>
            </a:r>
          </a:p>
          <a:p>
            <a:pPr marL="0" indent="0">
              <a:buNone/>
            </a:pPr>
            <a:r>
              <a:rPr lang="en-US" altLang="en-US" sz="1200" b="1" dirty="0" smtClean="0">
                <a:latin typeface="Courier New" panose="02070309020205020404" pitchFamily="49" charset="0"/>
                <a:cs typeface="Courier New" panose="02070309020205020404" pitchFamily="49" charset="0"/>
              </a:rPr>
              <a:t>record(</a:t>
            </a:r>
            <a:r>
              <a:rPr lang="en-US" altLang="en-US" sz="1200" b="1" dirty="0" err="1" smtClean="0">
                <a:latin typeface="Courier New" panose="02070309020205020404" pitchFamily="49" charset="0"/>
                <a:cs typeface="Courier New" panose="02070309020205020404" pitchFamily="49" charset="0"/>
              </a:rPr>
              <a:t>calcout</a:t>
            </a:r>
            <a:r>
              <a:rPr lang="en-US" altLang="en-US" sz="1200" b="1" dirty="0">
                <a:latin typeface="Courier New" panose="02070309020205020404" pitchFamily="49" charset="0"/>
                <a:cs typeface="Courier New" panose="02070309020205020404" pitchFamily="49" charset="0"/>
              </a:rPr>
              <a:t>, "$(P)$(R)</a:t>
            </a:r>
            <a:r>
              <a:rPr lang="en-US" altLang="en-US" sz="1200" b="1" dirty="0" err="1">
                <a:latin typeface="Courier New" panose="02070309020205020404" pitchFamily="49" charset="0"/>
                <a:cs typeface="Courier New" panose="02070309020205020404" pitchFamily="49" charset="0"/>
              </a:rPr>
              <a:t>SetAcquireBusy</a:t>
            </a:r>
            <a:r>
              <a:rPr lang="en-US" altLang="en-US" sz="1200" b="1" dirty="0" smtClean="0">
                <a:latin typeface="Courier New" panose="02070309020205020404" pitchFamily="49" charset="0"/>
                <a:cs typeface="Courier New" panose="02070309020205020404" pitchFamily="49" charset="0"/>
              </a:rPr>
              <a:t>") {</a:t>
            </a:r>
            <a:endParaRPr lang="en-US" altLang="en-US" sz="1200" b="1" dirty="0">
              <a:latin typeface="Courier New" panose="02070309020205020404" pitchFamily="49" charset="0"/>
              <a:cs typeface="Courier New" panose="02070309020205020404" pitchFamily="49" charset="0"/>
            </a:endParaRPr>
          </a:p>
          <a:p>
            <a:pPr marL="0" indent="0">
              <a:buNone/>
            </a:pPr>
            <a:r>
              <a:rPr lang="en-US" altLang="en-US" sz="1200" b="1" dirty="0">
                <a:latin typeface="Courier New" panose="02070309020205020404" pitchFamily="49" charset="0"/>
                <a:cs typeface="Courier New" panose="02070309020205020404" pitchFamily="49" charset="0"/>
              </a:rPr>
              <a:t>    field(INPA, "$(P)$(R)Acquire NPP")</a:t>
            </a:r>
          </a:p>
          <a:p>
            <a:pPr marL="0" indent="0">
              <a:buNone/>
            </a:pPr>
            <a:r>
              <a:rPr lang="en-US" altLang="en-US" sz="1200" b="1" dirty="0">
                <a:latin typeface="Courier New" panose="02070309020205020404" pitchFamily="49" charset="0"/>
                <a:cs typeface="Courier New" panose="02070309020205020404" pitchFamily="49" charset="0"/>
              </a:rPr>
              <a:t>    field(CALC, "A")</a:t>
            </a:r>
          </a:p>
          <a:p>
            <a:pPr marL="0" indent="0">
              <a:buNone/>
            </a:pPr>
            <a:r>
              <a:rPr lang="en-US" altLang="en-US" sz="1200" b="1" dirty="0">
                <a:latin typeface="Courier New" panose="02070309020205020404" pitchFamily="49" charset="0"/>
                <a:cs typeface="Courier New" panose="02070309020205020404" pitchFamily="49" charset="0"/>
              </a:rPr>
              <a:t>    field(OOPT, "Transition To Non-zero")</a:t>
            </a:r>
          </a:p>
          <a:p>
            <a:pPr marL="0" indent="0">
              <a:buNone/>
            </a:pPr>
            <a:r>
              <a:rPr lang="en-US" altLang="en-US" sz="1200" b="1" dirty="0">
                <a:latin typeface="Courier New" panose="02070309020205020404" pitchFamily="49" charset="0"/>
                <a:cs typeface="Courier New" panose="02070309020205020404" pitchFamily="49" charset="0"/>
              </a:rPr>
              <a:t>    field(OUT,  "$(P)$(R)</a:t>
            </a:r>
            <a:r>
              <a:rPr lang="en-US" altLang="en-US" sz="1200" b="1" dirty="0" err="1">
                <a:latin typeface="Courier New" panose="02070309020205020404" pitchFamily="49" charset="0"/>
                <a:cs typeface="Courier New" panose="02070309020205020404" pitchFamily="49" charset="0"/>
              </a:rPr>
              <a:t>AcquireBusy</a:t>
            </a:r>
            <a:r>
              <a:rPr lang="en-US" altLang="en-US" sz="1200" b="1" dirty="0">
                <a:latin typeface="Courier New" panose="02070309020205020404" pitchFamily="49" charset="0"/>
                <a:cs typeface="Courier New" panose="02070309020205020404" pitchFamily="49" charset="0"/>
              </a:rPr>
              <a:t> PP")</a:t>
            </a:r>
          </a:p>
          <a:p>
            <a:pPr marL="0" indent="0">
              <a:buNone/>
            </a:pPr>
            <a:r>
              <a:rPr lang="en-US" altLang="en-US" sz="1200" b="1" dirty="0">
                <a:latin typeface="Courier New" panose="02070309020205020404" pitchFamily="49" charset="0"/>
                <a:cs typeface="Courier New" panose="02070309020205020404" pitchFamily="49" charset="0"/>
              </a:rPr>
              <a:t>}</a:t>
            </a:r>
          </a:p>
          <a:p>
            <a:pPr marL="0" indent="0">
              <a:buNone/>
            </a:pPr>
            <a:r>
              <a:rPr lang="en-US" altLang="en-US" sz="1200" b="1" dirty="0" smtClean="0">
                <a:latin typeface="Courier New" panose="02070309020205020404" pitchFamily="49" charset="0"/>
                <a:cs typeface="Courier New" panose="02070309020205020404" pitchFamily="49" charset="0"/>
              </a:rPr>
              <a:t>record(busy</a:t>
            </a:r>
            <a:r>
              <a:rPr lang="en-US" altLang="en-US" sz="1200" b="1" dirty="0">
                <a:latin typeface="Courier New" panose="02070309020205020404" pitchFamily="49" charset="0"/>
                <a:cs typeface="Courier New" panose="02070309020205020404" pitchFamily="49" charset="0"/>
              </a:rPr>
              <a:t>, "$(P)$(R)</a:t>
            </a:r>
            <a:r>
              <a:rPr lang="en-US" altLang="en-US" sz="1200" b="1" dirty="0" err="1">
                <a:latin typeface="Courier New" panose="02070309020205020404" pitchFamily="49" charset="0"/>
                <a:cs typeface="Courier New" panose="02070309020205020404" pitchFamily="49" charset="0"/>
              </a:rPr>
              <a:t>AcquireBusy</a:t>
            </a:r>
            <a:r>
              <a:rPr lang="en-US" altLang="en-US" sz="1200" b="1" dirty="0">
                <a:latin typeface="Courier New" panose="02070309020205020404" pitchFamily="49" charset="0"/>
                <a:cs typeface="Courier New" panose="02070309020205020404" pitchFamily="49" charset="0"/>
              </a:rPr>
              <a:t>") </a:t>
            </a:r>
            <a:r>
              <a:rPr lang="en-US" altLang="en-US" sz="1200" b="1" dirty="0" smtClean="0">
                <a:latin typeface="Courier New" panose="02070309020205020404" pitchFamily="49" charset="0"/>
                <a:cs typeface="Courier New" panose="02070309020205020404" pitchFamily="49" charset="0"/>
              </a:rPr>
              <a:t>{}</a:t>
            </a:r>
            <a:endParaRPr lang="en-US" altLang="en-US" sz="1200" b="1" dirty="0">
              <a:latin typeface="Courier New" panose="02070309020205020404" pitchFamily="49" charset="0"/>
              <a:cs typeface="Courier New" panose="02070309020205020404" pitchFamily="49" charset="0"/>
            </a:endParaRPr>
          </a:p>
          <a:p>
            <a:pPr marL="0" indent="0">
              <a:buNone/>
            </a:pPr>
            <a:r>
              <a:rPr lang="en-US" altLang="en-US" sz="1200" b="1" dirty="0">
                <a:latin typeface="Courier New" panose="02070309020205020404" pitchFamily="49" charset="0"/>
                <a:cs typeface="Courier New" panose="02070309020205020404" pitchFamily="49" charset="0"/>
              </a:rPr>
              <a:t>record(bi, "$(P)$(R)</a:t>
            </a:r>
            <a:r>
              <a:rPr lang="en-US" altLang="en-US" sz="1200" b="1" dirty="0" err="1">
                <a:latin typeface="Courier New" panose="02070309020205020404" pitchFamily="49" charset="0"/>
                <a:cs typeface="Courier New" panose="02070309020205020404" pitchFamily="49" charset="0"/>
              </a:rPr>
              <a:t>AcquireBusyCB</a:t>
            </a:r>
            <a:r>
              <a:rPr lang="en-US" altLang="en-US" sz="1200" b="1" dirty="0">
                <a:latin typeface="Courier New" panose="02070309020205020404" pitchFamily="49" charset="0"/>
                <a:cs typeface="Courier New" panose="02070309020205020404" pitchFamily="49" charset="0"/>
              </a:rPr>
              <a:t>") {</a:t>
            </a:r>
          </a:p>
          <a:p>
            <a:pPr marL="0" indent="0">
              <a:buNone/>
            </a:pPr>
            <a:r>
              <a:rPr lang="en-US" altLang="en-US" sz="1200" b="1" dirty="0">
                <a:latin typeface="Courier New" panose="02070309020205020404" pitchFamily="49" charset="0"/>
                <a:cs typeface="Courier New" panose="02070309020205020404" pitchFamily="49" charset="0"/>
              </a:rPr>
              <a:t>   field(DTYP, "asynInt32")</a:t>
            </a:r>
          </a:p>
          <a:p>
            <a:pPr marL="0" indent="0">
              <a:buNone/>
            </a:pPr>
            <a:r>
              <a:rPr lang="en-US" altLang="en-US" sz="1200" b="1" dirty="0">
                <a:latin typeface="Courier New" panose="02070309020205020404" pitchFamily="49" charset="0"/>
                <a:cs typeface="Courier New" panose="02070309020205020404" pitchFamily="49" charset="0"/>
              </a:rPr>
              <a:t>   field(INP, "@</a:t>
            </a:r>
            <a:r>
              <a:rPr lang="en-US" altLang="en-US" sz="1200" b="1" dirty="0" err="1">
                <a:latin typeface="Courier New" panose="02070309020205020404" pitchFamily="49" charset="0"/>
                <a:cs typeface="Courier New" panose="02070309020205020404" pitchFamily="49" charset="0"/>
              </a:rPr>
              <a:t>asyn</a:t>
            </a:r>
            <a:r>
              <a:rPr lang="en-US" altLang="en-US" sz="1200" b="1" dirty="0">
                <a:latin typeface="Courier New" panose="02070309020205020404" pitchFamily="49" charset="0"/>
                <a:cs typeface="Courier New" panose="02070309020205020404" pitchFamily="49" charset="0"/>
              </a:rPr>
              <a:t>($(PORT),$(ADDR=0),$(TIMEOUT=1))ACQUIRE_BUSY")</a:t>
            </a:r>
          </a:p>
          <a:p>
            <a:pPr marL="0" indent="0">
              <a:buNone/>
            </a:pPr>
            <a:r>
              <a:rPr lang="en-US" altLang="en-US" sz="1200" b="1" dirty="0" smtClean="0">
                <a:latin typeface="Courier New" panose="02070309020205020404" pitchFamily="49" charset="0"/>
                <a:cs typeface="Courier New" panose="02070309020205020404" pitchFamily="49" charset="0"/>
              </a:rPr>
              <a:t>   field(SCAN</a:t>
            </a:r>
            <a:r>
              <a:rPr lang="en-US" altLang="en-US" sz="1200" b="1" dirty="0">
                <a:latin typeface="Courier New" panose="02070309020205020404" pitchFamily="49" charset="0"/>
                <a:cs typeface="Courier New" panose="02070309020205020404" pitchFamily="49" charset="0"/>
              </a:rPr>
              <a:t>, "I/O </a:t>
            </a:r>
            <a:r>
              <a:rPr lang="en-US" altLang="en-US" sz="1200" b="1" dirty="0" err="1">
                <a:latin typeface="Courier New" panose="02070309020205020404" pitchFamily="49" charset="0"/>
                <a:cs typeface="Courier New" panose="02070309020205020404" pitchFamily="49" charset="0"/>
              </a:rPr>
              <a:t>Intr</a:t>
            </a:r>
            <a:r>
              <a:rPr lang="en-US" altLang="en-US" sz="1200" b="1" dirty="0">
                <a:latin typeface="Courier New" panose="02070309020205020404" pitchFamily="49" charset="0"/>
                <a:cs typeface="Courier New" panose="02070309020205020404" pitchFamily="49" charset="0"/>
              </a:rPr>
              <a:t>")</a:t>
            </a:r>
          </a:p>
          <a:p>
            <a:pPr marL="0" indent="0">
              <a:buNone/>
            </a:pPr>
            <a:r>
              <a:rPr lang="en-US" altLang="en-US" sz="1200" b="1" dirty="0">
                <a:latin typeface="Courier New" panose="02070309020205020404" pitchFamily="49" charset="0"/>
                <a:cs typeface="Courier New" panose="02070309020205020404" pitchFamily="49" charset="0"/>
              </a:rPr>
              <a:t>}</a:t>
            </a:r>
          </a:p>
          <a:p>
            <a:pPr marL="0" indent="0">
              <a:buNone/>
            </a:pPr>
            <a:r>
              <a:rPr lang="en-US" altLang="en-US" sz="1200" b="1" dirty="0" smtClean="0">
                <a:latin typeface="Courier New" panose="02070309020205020404" pitchFamily="49" charset="0"/>
                <a:cs typeface="Courier New" panose="02070309020205020404" pitchFamily="49" charset="0"/>
              </a:rPr>
              <a:t>record(</a:t>
            </a:r>
            <a:r>
              <a:rPr lang="en-US" altLang="en-US" sz="1200" b="1" dirty="0" err="1" smtClean="0">
                <a:latin typeface="Courier New" panose="02070309020205020404" pitchFamily="49" charset="0"/>
                <a:cs typeface="Courier New" panose="02070309020205020404" pitchFamily="49" charset="0"/>
              </a:rPr>
              <a:t>calcout</a:t>
            </a:r>
            <a:r>
              <a:rPr lang="en-US" altLang="en-US" sz="1200" b="1" dirty="0">
                <a:latin typeface="Courier New" panose="02070309020205020404" pitchFamily="49" charset="0"/>
                <a:cs typeface="Courier New" panose="02070309020205020404" pitchFamily="49" charset="0"/>
              </a:rPr>
              <a:t>, "$(P)$(R)</a:t>
            </a:r>
            <a:r>
              <a:rPr lang="en-US" altLang="en-US" sz="1200" b="1" dirty="0" err="1">
                <a:latin typeface="Courier New" panose="02070309020205020404" pitchFamily="49" charset="0"/>
                <a:cs typeface="Courier New" panose="02070309020205020404" pitchFamily="49" charset="0"/>
              </a:rPr>
              <a:t>ClearAcquireBusy</a:t>
            </a:r>
            <a:r>
              <a:rPr lang="en-US" altLang="en-US" sz="1200" b="1" dirty="0">
                <a:latin typeface="Courier New" panose="02070309020205020404" pitchFamily="49" charset="0"/>
                <a:cs typeface="Courier New" panose="02070309020205020404" pitchFamily="49" charset="0"/>
              </a:rPr>
              <a:t>") {</a:t>
            </a:r>
          </a:p>
          <a:p>
            <a:pPr marL="0" indent="0">
              <a:buNone/>
            </a:pPr>
            <a:r>
              <a:rPr lang="en-US" altLang="en-US" sz="1200" b="1" dirty="0">
                <a:latin typeface="Courier New" panose="02070309020205020404" pitchFamily="49" charset="0"/>
                <a:cs typeface="Courier New" panose="02070309020205020404" pitchFamily="49" charset="0"/>
              </a:rPr>
              <a:t>    field(INPA, "$(P)$(R)</a:t>
            </a:r>
            <a:r>
              <a:rPr lang="en-US" altLang="en-US" sz="1200" b="1" dirty="0" err="1">
                <a:latin typeface="Courier New" panose="02070309020205020404" pitchFamily="49" charset="0"/>
                <a:cs typeface="Courier New" panose="02070309020205020404" pitchFamily="49" charset="0"/>
              </a:rPr>
              <a:t>AcquireBusyCB</a:t>
            </a:r>
            <a:r>
              <a:rPr lang="en-US" altLang="en-US" sz="1200" b="1" dirty="0">
                <a:latin typeface="Courier New" panose="02070309020205020404" pitchFamily="49" charset="0"/>
                <a:cs typeface="Courier New" panose="02070309020205020404" pitchFamily="49" charset="0"/>
              </a:rPr>
              <a:t> CP")</a:t>
            </a:r>
          </a:p>
          <a:p>
            <a:pPr marL="0" indent="0">
              <a:buNone/>
            </a:pPr>
            <a:r>
              <a:rPr lang="en-US" altLang="en-US" sz="1200" b="1" dirty="0">
                <a:latin typeface="Courier New" panose="02070309020205020404" pitchFamily="49" charset="0"/>
                <a:cs typeface="Courier New" panose="02070309020205020404" pitchFamily="49" charset="0"/>
              </a:rPr>
              <a:t>    field(CALC, "A")</a:t>
            </a:r>
          </a:p>
          <a:p>
            <a:pPr marL="0" indent="0">
              <a:buNone/>
            </a:pPr>
            <a:r>
              <a:rPr lang="en-US" altLang="en-US" sz="1200" b="1" dirty="0">
                <a:latin typeface="Courier New" panose="02070309020205020404" pitchFamily="49" charset="0"/>
                <a:cs typeface="Courier New" panose="02070309020205020404" pitchFamily="49" charset="0"/>
              </a:rPr>
              <a:t>    field(OOPT, "Transition To Zero")</a:t>
            </a:r>
          </a:p>
          <a:p>
            <a:pPr marL="0" indent="0">
              <a:buNone/>
            </a:pPr>
            <a:r>
              <a:rPr lang="en-US" altLang="en-US" sz="1200" b="1" dirty="0">
                <a:latin typeface="Courier New" panose="02070309020205020404" pitchFamily="49" charset="0"/>
                <a:cs typeface="Courier New" panose="02070309020205020404" pitchFamily="49" charset="0"/>
              </a:rPr>
              <a:t>    field(OUT,  "$(P)$(R)</a:t>
            </a:r>
            <a:r>
              <a:rPr lang="en-US" altLang="en-US" sz="1200" b="1" dirty="0" err="1">
                <a:latin typeface="Courier New" panose="02070309020205020404" pitchFamily="49" charset="0"/>
                <a:cs typeface="Courier New" panose="02070309020205020404" pitchFamily="49" charset="0"/>
              </a:rPr>
              <a:t>AcquireBusy</a:t>
            </a:r>
            <a:r>
              <a:rPr lang="en-US" altLang="en-US" sz="1200" b="1" dirty="0">
                <a:latin typeface="Courier New" panose="02070309020205020404" pitchFamily="49" charset="0"/>
                <a:cs typeface="Courier New" panose="02070309020205020404" pitchFamily="49" charset="0"/>
              </a:rPr>
              <a:t> PP")</a:t>
            </a:r>
          </a:p>
          <a:p>
            <a:pPr marL="0" indent="0">
              <a:buNone/>
            </a:pPr>
            <a:r>
              <a:rPr lang="en-US" altLang="en-US" sz="1200" b="1" dirty="0">
                <a:latin typeface="Courier New" panose="02070309020205020404" pitchFamily="49" charset="0"/>
                <a:cs typeface="Courier New" panose="02070309020205020404" pitchFamily="49" charset="0"/>
              </a:rPr>
              <a:t>}</a:t>
            </a:r>
          </a:p>
          <a:p>
            <a:pPr marL="0" indent="0">
              <a:buNone/>
            </a:pPr>
            <a:r>
              <a:rPr lang="en-US" altLang="en-US" sz="1200" b="1" dirty="0" smtClean="0">
                <a:latin typeface="Courier New" panose="02070309020205020404" pitchFamily="49" charset="0"/>
                <a:cs typeface="Courier New" panose="02070309020205020404" pitchFamily="49" charset="0"/>
              </a:rPr>
              <a:t>record(</a:t>
            </a:r>
            <a:r>
              <a:rPr lang="en-US" altLang="en-US" sz="1200" b="1" dirty="0" err="1" smtClean="0">
                <a:latin typeface="Courier New" panose="02070309020205020404" pitchFamily="49" charset="0"/>
                <a:cs typeface="Courier New" panose="02070309020205020404" pitchFamily="49" charset="0"/>
              </a:rPr>
              <a:t>bo</a:t>
            </a:r>
            <a:r>
              <a:rPr lang="en-US" altLang="en-US" sz="1200" b="1" dirty="0">
                <a:latin typeface="Courier New" panose="02070309020205020404" pitchFamily="49" charset="0"/>
                <a:cs typeface="Courier New" panose="02070309020205020404" pitchFamily="49" charset="0"/>
              </a:rPr>
              <a:t>, "$(P)$(R)</a:t>
            </a:r>
            <a:r>
              <a:rPr lang="en-US" altLang="en-US" sz="1200" b="1" dirty="0" err="1">
                <a:latin typeface="Courier New" panose="02070309020205020404" pitchFamily="49" charset="0"/>
                <a:cs typeface="Courier New" panose="02070309020205020404" pitchFamily="49" charset="0"/>
              </a:rPr>
              <a:t>WaitForPlugins</a:t>
            </a:r>
            <a:r>
              <a:rPr lang="en-US" altLang="en-US" sz="1200" b="1" dirty="0">
                <a:latin typeface="Courier New" panose="02070309020205020404" pitchFamily="49" charset="0"/>
                <a:cs typeface="Courier New" panose="02070309020205020404" pitchFamily="49" charset="0"/>
              </a:rPr>
              <a:t>") {</a:t>
            </a:r>
          </a:p>
          <a:p>
            <a:pPr marL="0" indent="0">
              <a:buNone/>
            </a:pPr>
            <a:r>
              <a:rPr lang="en-US" altLang="en-US" sz="1200" b="1" dirty="0">
                <a:latin typeface="Courier New" panose="02070309020205020404" pitchFamily="49" charset="0"/>
                <a:cs typeface="Courier New" panose="02070309020205020404" pitchFamily="49" charset="0"/>
              </a:rPr>
              <a:t>   field(PINI, "YES")</a:t>
            </a:r>
          </a:p>
          <a:p>
            <a:pPr marL="0" indent="0">
              <a:buNone/>
            </a:pPr>
            <a:r>
              <a:rPr lang="en-US" altLang="en-US" sz="1200" b="1" dirty="0">
                <a:latin typeface="Courier New" panose="02070309020205020404" pitchFamily="49" charset="0"/>
                <a:cs typeface="Courier New" panose="02070309020205020404" pitchFamily="49" charset="0"/>
              </a:rPr>
              <a:t>   field(DTYP, "asynInt32")</a:t>
            </a:r>
          </a:p>
          <a:p>
            <a:pPr marL="0" indent="0">
              <a:buNone/>
            </a:pPr>
            <a:r>
              <a:rPr lang="en-US" altLang="en-US" sz="1200" b="1" dirty="0">
                <a:latin typeface="Courier New" panose="02070309020205020404" pitchFamily="49" charset="0"/>
                <a:cs typeface="Courier New" panose="02070309020205020404" pitchFamily="49" charset="0"/>
              </a:rPr>
              <a:t>   field(OUT, "@</a:t>
            </a:r>
            <a:r>
              <a:rPr lang="en-US" altLang="en-US" sz="1200" b="1" dirty="0" err="1">
                <a:latin typeface="Courier New" panose="02070309020205020404" pitchFamily="49" charset="0"/>
                <a:cs typeface="Courier New" panose="02070309020205020404" pitchFamily="49" charset="0"/>
              </a:rPr>
              <a:t>asyn</a:t>
            </a:r>
            <a:r>
              <a:rPr lang="en-US" altLang="en-US" sz="1200" b="1" dirty="0">
                <a:latin typeface="Courier New" panose="02070309020205020404" pitchFamily="49" charset="0"/>
                <a:cs typeface="Courier New" panose="02070309020205020404" pitchFamily="49" charset="0"/>
              </a:rPr>
              <a:t>($(PORT),$(ADDR=0),$(TIMEOUT=1))WAIT_FOR_PLUGINS")</a:t>
            </a:r>
          </a:p>
          <a:p>
            <a:pPr marL="0" indent="0">
              <a:buNone/>
            </a:pPr>
            <a:r>
              <a:rPr lang="en-US" altLang="en-US" sz="1200" b="1" dirty="0" smtClean="0">
                <a:latin typeface="Courier New" panose="02070309020205020404" pitchFamily="49" charset="0"/>
                <a:cs typeface="Courier New" panose="02070309020205020404" pitchFamily="49" charset="0"/>
              </a:rPr>
              <a:t>}</a:t>
            </a:r>
            <a:endParaRPr lang="en-US" altLang="en-US" sz="1200" b="1" dirty="0">
              <a:latin typeface="Courier New" panose="02070309020205020404" pitchFamily="49" charset="0"/>
              <a:cs typeface="Courier New" panose="02070309020205020404" pitchFamily="49" charset="0"/>
            </a:endParaRPr>
          </a:p>
          <a:p>
            <a:pPr marL="0" indent="0">
              <a:buNone/>
            </a:pPr>
            <a:endParaRPr lang="en-US" altLang="en-US" sz="1200" b="1" dirty="0">
              <a:latin typeface="Courier New" panose="02070309020205020404" pitchFamily="49" charset="0"/>
              <a:cs typeface="Courier New" panose="02070309020205020404" pitchFamily="49" charset="0"/>
            </a:endParaRPr>
          </a:p>
          <a:p>
            <a:pPr marL="0" indent="0">
              <a:buNone/>
            </a:pPr>
            <a:endParaRPr lang="en-US" altLang="en-US" sz="1200" b="1" dirty="0" smtClean="0">
              <a:latin typeface="Courier New" panose="02070309020205020404" pitchFamily="49" charset="0"/>
              <a:cs typeface="Courier New" panose="02070309020205020404" pitchFamily="49" charset="0"/>
            </a:endParaRPr>
          </a:p>
        </p:txBody>
      </p:sp>
      <p:sp>
        <p:nvSpPr>
          <p:cNvPr id="3075" name="Rectangle 3"/>
          <p:cNvSpPr>
            <a:spLocks noGrp="1" noChangeArrowheads="1"/>
          </p:cNvSpPr>
          <p:nvPr>
            <p:ph type="title"/>
          </p:nvPr>
        </p:nvSpPr>
        <p:spPr>
          <a:xfrm>
            <a:off x="228600" y="0"/>
            <a:ext cx="8763000" cy="457200"/>
          </a:xfrm>
        </p:spPr>
        <p:txBody>
          <a:bodyPr/>
          <a:lstStyle/>
          <a:p>
            <a:r>
              <a:rPr lang="en-US" altLang="en-US" sz="2400" b="1" dirty="0" smtClean="0">
                <a:solidFill>
                  <a:srgbClr val="0066FF"/>
                </a:solidFill>
              </a:rPr>
              <a:t>Example: </a:t>
            </a:r>
            <a:r>
              <a:rPr lang="en-US" altLang="en-US" sz="2400" b="1" dirty="0" err="1" smtClean="0">
                <a:solidFill>
                  <a:srgbClr val="0066FF"/>
                </a:solidFill>
              </a:rPr>
              <a:t>areaDetector</a:t>
            </a:r>
            <a:r>
              <a:rPr lang="en-US" altLang="en-US" sz="2400" b="1" dirty="0" smtClean="0">
                <a:solidFill>
                  <a:srgbClr val="0066FF"/>
                </a:solidFill>
              </a:rPr>
              <a:t> wait for plugins</a:t>
            </a:r>
            <a:endParaRPr lang="en-US" altLang="en-US" sz="2400" b="1" dirty="0" smtClean="0">
              <a:solidFill>
                <a:srgbClr val="0066FF"/>
              </a:solidFill>
            </a:endParaRPr>
          </a:p>
        </p:txBody>
      </p:sp>
    </p:spTree>
    <p:extLst>
      <p:ext uri="{BB962C8B-B14F-4D97-AF65-F5344CB8AC3E}">
        <p14:creationId xmlns:p14="http://schemas.microsoft.com/office/powerpoint/2010/main" val="1407609547"/>
      </p:ext>
    </p:extLst>
  </p:cSld>
  <p:clrMapOvr>
    <a:masterClrMapping/>
  </p:clrMapOvr>
  <p:timing>
    <p:tnLst>
      <p:par>
        <p:cTn id="1" dur="indefinite" restart="never" nodeType="tmRoot"/>
      </p:par>
    </p:tnLst>
  </p:timing>
</p:sld>
</file>

<file path=ppt/theme/theme1.xml><?xml version="1.0" encoding="utf-8"?>
<a:theme xmlns:a="http://schemas.openxmlformats.org/drawingml/2006/main" name="Blank Presentation">
  <a:themeElements>
    <a:clrScheme name="Blank Presentation.pot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Blank Presentation.pot">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ank Presentation.pot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pot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pot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pot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pot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pot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pot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Gregs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11390</TotalTime>
  <Words>433</Words>
  <Application>Microsoft Office PowerPoint</Application>
  <PresentationFormat>On-screen Show (4:3)</PresentationFormat>
  <Paragraphs>79</Paragraphs>
  <Slides>4</Slides>
  <Notes>4</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4</vt:i4>
      </vt:variant>
    </vt:vector>
  </HeadingPairs>
  <TitlesOfParts>
    <vt:vector size="12" baseType="lpstr">
      <vt:lpstr>Arial</vt:lpstr>
      <vt:lpstr>Avenir Next Condensed</vt:lpstr>
      <vt:lpstr>Calibri</vt:lpstr>
      <vt:lpstr>Courier New</vt:lpstr>
      <vt:lpstr>Gill Sans</vt:lpstr>
      <vt:lpstr>Times New Roman</vt:lpstr>
      <vt:lpstr>Blank Presentation</vt:lpstr>
      <vt:lpstr>GregsTheme</vt:lpstr>
      <vt:lpstr>Support for ca_put_callback in synApps</vt:lpstr>
      <vt:lpstr>Busy record</vt:lpstr>
      <vt:lpstr>Example: Write to undulator energy, wait for completion</vt:lpstr>
      <vt:lpstr>Example: areaDetector wait for plugins</vt:lpstr>
    </vt:vector>
  </TitlesOfParts>
  <Company>CARS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Closing the Loop: Using Feedback in EPICS Mark Rivers, Center for Advanced Radiation Sources</dc:title>
  <dc:creator>MLR Assoc</dc:creator>
  <cp:lastModifiedBy>Mark Rivers</cp:lastModifiedBy>
  <cp:revision>275</cp:revision>
  <dcterms:created xsi:type="dcterms:W3CDTF">2001-01-18T12:19:59Z</dcterms:created>
  <dcterms:modified xsi:type="dcterms:W3CDTF">2019-05-13T16:10:40Z</dcterms:modified>
</cp:coreProperties>
</file>