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5"/>
  </p:notesMasterIdLst>
  <p:handoutMasterIdLst>
    <p:handoutMasterId r:id="rId6"/>
  </p:handoutMasterIdLst>
  <p:sldIdLst>
    <p:sldId id="626" r:id="rId3"/>
    <p:sldId id="627" r:id="rId4"/>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20" autoAdjust="0"/>
    <p:restoredTop sz="85812" autoAdjust="0"/>
  </p:normalViewPr>
  <p:slideViewPr>
    <p:cSldViewPr>
      <p:cViewPr varScale="1">
        <p:scale>
          <a:sx n="98" d="100"/>
          <a:sy n="98" d="100"/>
        </p:scale>
        <p:origin x="61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49063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53514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4/17/2019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533400" y="762000"/>
            <a:ext cx="8229600" cy="4419600"/>
          </a:xfrm>
        </p:spPr>
        <p:txBody>
          <a:bodyPr/>
          <a:lstStyle/>
          <a:p>
            <a:pPr marL="228600" indent="-228600"/>
            <a:r>
              <a:rPr lang="en-US" altLang="en-US" dirty="0" smtClean="0"/>
              <a:t>Show </a:t>
            </a:r>
            <a:r>
              <a:rPr lang="en-US" altLang="en-US" dirty="0" err="1" smtClean="0"/>
              <a:t>simDetector</a:t>
            </a:r>
            <a:r>
              <a:rPr lang="en-US" altLang="en-US" dirty="0" smtClean="0"/>
              <a:t> setup</a:t>
            </a:r>
          </a:p>
          <a:p>
            <a:pPr marL="228600" indent="-228600"/>
            <a:r>
              <a:rPr lang="en-US" altLang="en-US" dirty="0" smtClean="0"/>
              <a:t>Show new features (noise, offset)</a:t>
            </a:r>
          </a:p>
          <a:p>
            <a:pPr marL="228600" indent="-228600"/>
            <a:r>
              <a:rPr lang="en-US" altLang="en-US" dirty="0" smtClean="0"/>
              <a:t>Peak mode performance</a:t>
            </a:r>
          </a:p>
          <a:p>
            <a:pPr marL="228600" indent="-228600"/>
            <a:r>
              <a:rPr lang="en-US" altLang="en-US" dirty="0" smtClean="0"/>
              <a:t>Set </a:t>
            </a:r>
            <a:r>
              <a:rPr lang="en-US" altLang="en-US" dirty="0" err="1" smtClean="0"/>
              <a:t>simDetector</a:t>
            </a:r>
            <a:r>
              <a:rPr lang="en-US" altLang="en-US" dirty="0" smtClean="0"/>
              <a:t> to </a:t>
            </a:r>
            <a:r>
              <a:rPr lang="en-US" altLang="en-US" dirty="0" err="1" smtClean="0"/>
              <a:t>AcquireTime</a:t>
            </a:r>
            <a:r>
              <a:rPr lang="en-US" altLang="en-US" dirty="0" smtClean="0"/>
              <a:t>=.005, UInt16</a:t>
            </a:r>
          </a:p>
          <a:p>
            <a:pPr marL="228600" indent="-228600"/>
            <a:r>
              <a:rPr lang="en-US" altLang="en-US" dirty="0" smtClean="0"/>
              <a:t>Show </a:t>
            </a:r>
            <a:r>
              <a:rPr lang="en-US" altLang="en-US" dirty="0" err="1" smtClean="0"/>
              <a:t>Blosc</a:t>
            </a:r>
            <a:r>
              <a:rPr lang="en-US" altLang="en-US" dirty="0" smtClean="0"/>
              <a:t> compression</a:t>
            </a:r>
          </a:p>
          <a:p>
            <a:pPr marL="628650" lvl="1" indent="-228600"/>
            <a:r>
              <a:rPr lang="en-US" altLang="en-US" dirty="0" smtClean="0"/>
              <a:t>Compression factor</a:t>
            </a:r>
          </a:p>
          <a:p>
            <a:pPr marL="628650" lvl="1" indent="-228600"/>
            <a:r>
              <a:rPr lang="en-US" altLang="en-US" dirty="0" smtClean="0"/>
              <a:t>Effect of bit/byte shuffle</a:t>
            </a:r>
          </a:p>
          <a:p>
            <a:pPr marL="628650" lvl="1" indent="-228600"/>
            <a:r>
              <a:rPr lang="en-US" altLang="en-US" dirty="0"/>
              <a:t>Set </a:t>
            </a:r>
            <a:r>
              <a:rPr lang="en-US" altLang="en-US" dirty="0" err="1"/>
              <a:t>simDetector</a:t>
            </a:r>
            <a:r>
              <a:rPr lang="en-US" altLang="en-US" dirty="0"/>
              <a:t> to </a:t>
            </a:r>
            <a:r>
              <a:rPr lang="en-US" altLang="en-US" dirty="0" err="1"/>
              <a:t>AcquireTime</a:t>
            </a:r>
            <a:r>
              <a:rPr lang="en-US" altLang="en-US" dirty="0"/>
              <a:t>=.</a:t>
            </a:r>
            <a:r>
              <a:rPr lang="en-US" altLang="en-US" dirty="0" smtClean="0"/>
              <a:t>005</a:t>
            </a:r>
            <a:endParaRPr lang="en-US" altLang="en-US" dirty="0" smtClean="0"/>
          </a:p>
          <a:p>
            <a:pPr marL="628650" lvl="1" indent="-228600"/>
            <a:r>
              <a:rPr lang="en-US" altLang="en-US" dirty="0"/>
              <a:t>Set to LZ4, Bit </a:t>
            </a:r>
            <a:r>
              <a:rPr lang="en-US" altLang="en-US" dirty="0" smtClean="0"/>
              <a:t>shuffle</a:t>
            </a:r>
            <a:endParaRPr lang="en-US" altLang="en-US" dirty="0" smtClean="0"/>
          </a:p>
          <a:p>
            <a:pPr marL="628650" lvl="1" indent="-228600"/>
            <a:r>
              <a:rPr lang="en-US" altLang="en-US" dirty="0" smtClean="0"/>
              <a:t>Number of </a:t>
            </a:r>
            <a:r>
              <a:rPr lang="en-US" altLang="en-US" dirty="0" err="1" smtClean="0"/>
              <a:t>Blosc</a:t>
            </a:r>
            <a:r>
              <a:rPr lang="en-US" altLang="en-US" dirty="0" smtClean="0"/>
              <a:t> threads  -still can’t keep up with 6 </a:t>
            </a:r>
          </a:p>
          <a:p>
            <a:pPr marL="628650" lvl="1" indent="-228600"/>
            <a:r>
              <a:rPr lang="en-US" altLang="en-US" dirty="0" smtClean="0"/>
              <a:t>Number of plugin threads – need 3 to keep up</a:t>
            </a:r>
          </a:p>
          <a:p>
            <a:pPr marL="628650" lvl="1" indent="-228600"/>
            <a:endParaRPr lang="en-US" altLang="en-US" dirty="0"/>
          </a:p>
        </p:txBody>
      </p:sp>
      <p:sp>
        <p:nvSpPr>
          <p:cNvPr id="3075" name="Rectangle 3"/>
          <p:cNvSpPr>
            <a:spLocks noGrp="1" noChangeArrowheads="1"/>
          </p:cNvSpPr>
          <p:nvPr>
            <p:ph type="title"/>
          </p:nvPr>
        </p:nvSpPr>
        <p:spPr>
          <a:xfrm>
            <a:off x="685800" y="152400"/>
            <a:ext cx="7772400" cy="457200"/>
          </a:xfrm>
        </p:spPr>
        <p:txBody>
          <a:bodyPr/>
          <a:lstStyle/>
          <a:p>
            <a:r>
              <a:rPr lang="en-US" altLang="en-US" sz="4000" b="1" dirty="0" smtClean="0">
                <a:solidFill>
                  <a:srgbClr val="0066FF"/>
                </a:solidFill>
              </a:rPr>
              <a:t>Data Compression </a:t>
            </a:r>
            <a:r>
              <a:rPr lang="en-US" altLang="en-US" sz="4000" b="1" dirty="0" smtClean="0">
                <a:solidFill>
                  <a:srgbClr val="0066FF"/>
                </a:solidFill>
              </a:rPr>
              <a:t>Demo</a:t>
            </a:r>
            <a:endParaRPr lang="en-US" altLang="en-US" sz="4000" b="1" dirty="0" smtClean="0">
              <a:solidFill>
                <a:srgbClr val="0066FF"/>
              </a:solidFill>
            </a:endParaRPr>
          </a:p>
        </p:txBody>
      </p:sp>
    </p:spTree>
    <p:extLst>
      <p:ext uri="{BB962C8B-B14F-4D97-AF65-F5344CB8AC3E}">
        <p14:creationId xmlns:p14="http://schemas.microsoft.com/office/powerpoint/2010/main" val="1871470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533400" y="762000"/>
            <a:ext cx="8229600" cy="4419600"/>
          </a:xfrm>
        </p:spPr>
        <p:txBody>
          <a:bodyPr/>
          <a:lstStyle/>
          <a:p>
            <a:pPr marL="228600" indent="-228600"/>
            <a:r>
              <a:rPr lang="en-US" altLang="en-US" dirty="0"/>
              <a:t>Show </a:t>
            </a:r>
            <a:r>
              <a:rPr lang="en-US" altLang="en-US" dirty="0" err="1"/>
              <a:t>ImageJ</a:t>
            </a:r>
            <a:r>
              <a:rPr lang="en-US" altLang="en-US" dirty="0"/>
              <a:t> with </a:t>
            </a:r>
            <a:r>
              <a:rPr lang="en-US" altLang="en-US" dirty="0" err="1"/>
              <a:t>NTNDAViewer</a:t>
            </a:r>
            <a:endParaRPr lang="en-US" altLang="en-US" dirty="0"/>
          </a:p>
          <a:p>
            <a:pPr marL="628650" lvl="1" indent="-228600"/>
            <a:r>
              <a:rPr lang="en-US" altLang="en-US" dirty="0"/>
              <a:t>UInt8 JPEG – show quality factor</a:t>
            </a:r>
          </a:p>
          <a:p>
            <a:pPr marL="628650" lvl="1" indent="-228600"/>
            <a:r>
              <a:rPr lang="en-US" altLang="en-US" dirty="0"/>
              <a:t>Lossless </a:t>
            </a:r>
            <a:r>
              <a:rPr lang="en-US" altLang="en-US" dirty="0" err="1"/>
              <a:t>Blosc</a:t>
            </a:r>
            <a:r>
              <a:rPr lang="en-US" altLang="en-US" dirty="0"/>
              <a:t> 250 frame/s</a:t>
            </a:r>
          </a:p>
          <a:p>
            <a:pPr marL="628650" lvl="1" indent="-228600"/>
            <a:r>
              <a:rPr lang="en-US" altLang="en-US" dirty="0"/>
              <a:t>Show network bandwidth in Task Manager</a:t>
            </a:r>
          </a:p>
          <a:p>
            <a:pPr marL="228600" indent="-228600"/>
            <a:r>
              <a:rPr lang="en-US" altLang="en-US" dirty="0" smtClean="0"/>
              <a:t>Show Codec2, decompress</a:t>
            </a:r>
          </a:p>
          <a:p>
            <a:pPr marL="628650" lvl="1" indent="-228600"/>
            <a:r>
              <a:rPr lang="en-US" altLang="en-US" dirty="0" smtClean="0"/>
              <a:t>Compare times of compressing and decompressing for JPEG, </a:t>
            </a:r>
            <a:r>
              <a:rPr lang="en-US" altLang="en-US" dirty="0" err="1" smtClean="0"/>
              <a:t>Blosc</a:t>
            </a:r>
            <a:r>
              <a:rPr lang="en-US" altLang="en-US" dirty="0" smtClean="0"/>
              <a:t>, LZ4, BSLZ4</a:t>
            </a:r>
          </a:p>
          <a:p>
            <a:pPr marL="228600" indent="-228600"/>
            <a:r>
              <a:rPr lang="en-US" altLang="en-US" dirty="0" smtClean="0"/>
              <a:t>HDF5 demo</a:t>
            </a:r>
          </a:p>
          <a:p>
            <a:pPr marL="628650" lvl="1" indent="-228600"/>
            <a:r>
              <a:rPr lang="en-US" altLang="en-US" dirty="0" smtClean="0"/>
              <a:t>Run </a:t>
            </a:r>
            <a:r>
              <a:rPr lang="en-US" altLang="en-US" dirty="0" err="1" smtClean="0"/>
              <a:t>simDetector</a:t>
            </a:r>
            <a:r>
              <a:rPr lang="en-US" altLang="en-US" dirty="0" smtClean="0"/>
              <a:t> in UInt32 bit mode, 1300 frames/s</a:t>
            </a:r>
          </a:p>
          <a:p>
            <a:pPr marL="1028700" lvl="2"/>
            <a:r>
              <a:rPr lang="en-US" altLang="en-US" dirty="0"/>
              <a:t>U</a:t>
            </a:r>
            <a:r>
              <a:rPr lang="en-US" altLang="en-US" dirty="0" smtClean="0"/>
              <a:t>ncompressed- - starts 300 frames/s, drops to 100 frame/s</a:t>
            </a:r>
          </a:p>
          <a:p>
            <a:pPr marL="1028700" lvl="2"/>
            <a:r>
              <a:rPr lang="en-US" altLang="en-US" dirty="0" smtClean="0"/>
              <a:t>Compressed in HDF5 plugin</a:t>
            </a:r>
          </a:p>
          <a:p>
            <a:pPr marL="1028700" lvl="2"/>
            <a:r>
              <a:rPr lang="en-US" altLang="en-US" dirty="0" smtClean="0"/>
              <a:t>Compressed in </a:t>
            </a:r>
            <a:r>
              <a:rPr lang="en-US" altLang="en-US" dirty="0" err="1" smtClean="0"/>
              <a:t>NDPluginCodec</a:t>
            </a:r>
            <a:endParaRPr lang="en-US" altLang="en-US" dirty="0" smtClean="0"/>
          </a:p>
          <a:p>
            <a:pPr marL="628650" lvl="1" indent="-228600"/>
            <a:r>
              <a:rPr lang="en-US" altLang="en-US" dirty="0" smtClean="0"/>
              <a:t>Run h5dump on uncompressed, compressed in HDF5, compressed in </a:t>
            </a:r>
            <a:r>
              <a:rPr lang="en-US" altLang="en-US" dirty="0" err="1" smtClean="0"/>
              <a:t>NDPluginCodec</a:t>
            </a:r>
            <a:r>
              <a:rPr lang="en-US" altLang="en-US" dirty="0" smtClean="0"/>
              <a:t>.</a:t>
            </a:r>
          </a:p>
          <a:p>
            <a:pPr marL="628650" lvl="1" indent="-228600"/>
            <a:r>
              <a:rPr lang="en-US" altLang="en-US" dirty="0" smtClean="0"/>
              <a:t>Shows that the filters built in </a:t>
            </a:r>
            <a:r>
              <a:rPr lang="en-US" altLang="en-US" dirty="0" err="1" smtClean="0"/>
              <a:t>ADSupport</a:t>
            </a:r>
            <a:r>
              <a:rPr lang="en-US" altLang="en-US" dirty="0" smtClean="0"/>
              <a:t> can decompress</a:t>
            </a:r>
          </a:p>
          <a:p>
            <a:pPr marL="628650" lvl="1" indent="-228600"/>
            <a:r>
              <a:rPr lang="en-US" altLang="en-US" smtClean="0"/>
              <a:t>ls –l $HDF5_PLUGIN_PATH</a:t>
            </a:r>
            <a:endParaRPr lang="en-US" altLang="en-US" dirty="0" smtClean="0"/>
          </a:p>
          <a:p>
            <a:pPr marL="228600" indent="-228600"/>
            <a:endParaRPr lang="en-US" altLang="en-US" dirty="0"/>
          </a:p>
          <a:p>
            <a:pPr marL="628650" lvl="1" indent="-228600"/>
            <a:endParaRPr lang="en-US" altLang="en-US" dirty="0"/>
          </a:p>
        </p:txBody>
      </p:sp>
      <p:sp>
        <p:nvSpPr>
          <p:cNvPr id="3075" name="Rectangle 3"/>
          <p:cNvSpPr>
            <a:spLocks noGrp="1" noChangeArrowheads="1"/>
          </p:cNvSpPr>
          <p:nvPr>
            <p:ph type="title"/>
          </p:nvPr>
        </p:nvSpPr>
        <p:spPr>
          <a:xfrm>
            <a:off x="685800" y="152400"/>
            <a:ext cx="7772400" cy="457200"/>
          </a:xfrm>
        </p:spPr>
        <p:txBody>
          <a:bodyPr/>
          <a:lstStyle/>
          <a:p>
            <a:r>
              <a:rPr lang="en-US" altLang="en-US" sz="4000" b="1" dirty="0" smtClean="0">
                <a:solidFill>
                  <a:srgbClr val="0066FF"/>
                </a:solidFill>
              </a:rPr>
              <a:t>Data Compression </a:t>
            </a:r>
            <a:r>
              <a:rPr lang="en-US" altLang="en-US" sz="4000" b="1" dirty="0" smtClean="0">
                <a:solidFill>
                  <a:srgbClr val="0066FF"/>
                </a:solidFill>
              </a:rPr>
              <a:t>Demo</a:t>
            </a:r>
            <a:endParaRPr lang="en-US" altLang="en-US" sz="4000" b="1" dirty="0" smtClean="0">
              <a:solidFill>
                <a:srgbClr val="0066FF"/>
              </a:solidFill>
            </a:endParaRPr>
          </a:p>
        </p:txBody>
      </p:sp>
    </p:spTree>
    <p:extLst>
      <p:ext uri="{BB962C8B-B14F-4D97-AF65-F5344CB8AC3E}">
        <p14:creationId xmlns:p14="http://schemas.microsoft.com/office/powerpoint/2010/main" val="1478457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10828</TotalTime>
  <Words>165</Words>
  <Application>Microsoft Office PowerPoint</Application>
  <PresentationFormat>On-screen Show (4:3)</PresentationFormat>
  <Paragraphs>29</Paragraphs>
  <Slides>2</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vt:i4>
      </vt:variant>
    </vt:vector>
  </HeadingPairs>
  <TitlesOfParts>
    <vt:vector size="9" baseType="lpstr">
      <vt:lpstr>Arial</vt:lpstr>
      <vt:lpstr>Avenir Next Condensed</vt:lpstr>
      <vt:lpstr>Calibri</vt:lpstr>
      <vt:lpstr>Gill Sans</vt:lpstr>
      <vt:lpstr>Times New Roman</vt:lpstr>
      <vt:lpstr>Blank Presentation</vt:lpstr>
      <vt:lpstr>GregsTheme</vt:lpstr>
      <vt:lpstr>Data Compression Demo</vt:lpstr>
      <vt:lpstr>Data Compression Demo</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254</cp:revision>
  <dcterms:created xsi:type="dcterms:W3CDTF">2001-01-18T12:19:59Z</dcterms:created>
  <dcterms:modified xsi:type="dcterms:W3CDTF">2019-04-17T17:29:00Z</dcterms:modified>
</cp:coreProperties>
</file>